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handoutMasterIdLst>
    <p:handoutMasterId r:id="rId45"/>
  </p:handoutMasterIdLst>
  <p:sldIdLst>
    <p:sldId id="293" r:id="rId3"/>
    <p:sldId id="294" r:id="rId4"/>
    <p:sldId id="257" r:id="rId5"/>
    <p:sldId id="295" r:id="rId6"/>
    <p:sldId id="296" r:id="rId7"/>
    <p:sldId id="297" r:id="rId8"/>
    <p:sldId id="29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9" r:id="rId42"/>
    <p:sldId id="300" r:id="rId43"/>
  </p:sldIdLst>
  <p:sldSz cx="9144000" cy="5143500"/>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2FDB2607-1784-4EEB-B798-7EB5836EED8A}">
        <p14:showMediaCtrls xmlns:p14="http://schemas.microsoft.com/office/powerpoint/2010/main" val="1"/>
      </p:ext>
    </p:extLst>
  </p:showPr>
  <p:clrMru>
    <a:srgbClr val="17375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65"/>
    <p:restoredTop sz="94720"/>
  </p:normalViewPr>
  <p:slideViewPr>
    <p:cSldViewPr showGuides="1">
      <p:cViewPr varScale="1">
        <p:scale>
          <a:sx n="73" d="100"/>
          <a:sy n="73" d="100"/>
        </p:scale>
        <p:origin x="870" y="72"/>
      </p:cViewPr>
      <p:guideLst>
        <p:guide orient="horz" pos="1620"/>
        <p:guide pos="2880"/>
      </p:guideLst>
    </p:cSldViewPr>
  </p:slideViewPr>
  <p:outlineViewPr>
    <p:cViewPr>
      <p:scale>
        <a:sx n="33" d="100"/>
        <a:sy n="33" d="100"/>
      </p:scale>
      <p:origin x="0" y="576"/>
    </p:cViewPr>
  </p:outlineViewPr>
  <p:notesTextViewPr>
    <p:cViewPr>
      <p:scale>
        <a:sx n="100" d="100"/>
        <a:sy n="100" d="100"/>
      </p:scale>
      <p:origin x="0" y="0"/>
    </p:cViewPr>
  </p:notesTextViewPr>
  <p:sorterViewPr showFormatting="0">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notesMaster" Target="notesMasters/notesMaster1.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5521D533-673E-4EDA-86FE-D9B98CDCB66A}"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A8F91A45-871B-46F5-91F9-BBED7B9A1DF4}"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052" name="Rectangle 9"/>
          <p:cNvSpPr/>
          <p:nvPr userDrawn="1"/>
        </p:nvSpPr>
        <p:spPr>
          <a:xfrm>
            <a:off x="8501063" y="241300"/>
            <a:ext cx="365125" cy="215900"/>
          </a:xfrm>
          <a:prstGeom prst="rect">
            <a:avLst/>
          </a:prstGeom>
          <a:solidFill>
            <a:srgbClr val="17375E"/>
          </a:solidFill>
          <a:ln w="9525">
            <a:noFill/>
          </a:ln>
        </p:spPr>
        <p:txBody>
          <a:bodyPr lIns="91420" tIns="45709" rIns="91420" bIns="45709" anchor="ctr"/>
          <a:p>
            <a:pPr lvl="0" algn="ctr" eaLnBrk="1" hangingPunct="1"/>
            <a:endParaRPr lang="en-US" altLang="zh-CN" dirty="0">
              <a:solidFill>
                <a:srgbClr val="FFFFFF"/>
              </a:solidFill>
              <a:latin typeface="Calibri" panose="020F0502020204030204" pitchFamily="34" charset="0"/>
              <a:ea typeface="微软雅黑" panose="020B0503020204020204" pitchFamily="34" charset="-122"/>
            </a:endParaRPr>
          </a:p>
        </p:txBody>
      </p:sp>
      <p:sp>
        <p:nvSpPr>
          <p:cNvPr id="2053" name="Isosceles Triangle 10"/>
          <p:cNvSpPr/>
          <p:nvPr userDrawn="1"/>
        </p:nvSpPr>
        <p:spPr>
          <a:xfrm rot="10610802">
            <a:off x="8504238" y="315913"/>
            <a:ext cx="366712" cy="196850"/>
          </a:xfrm>
          <a:prstGeom prst="triangle">
            <a:avLst>
              <a:gd name="adj" fmla="val 50000"/>
            </a:avLst>
          </a:prstGeom>
          <a:solidFill>
            <a:srgbClr val="17375E"/>
          </a:solidFill>
          <a:ln w="9525">
            <a:noFill/>
          </a:ln>
        </p:spPr>
        <p:txBody>
          <a:bodyPr lIns="91420" tIns="45709" rIns="91420" bIns="45709" anchor="ctr"/>
          <a:p>
            <a:pPr lvl="0" algn="ctr" eaLnBrk="1" hangingPunct="1"/>
            <a:endParaRPr lang="en-US" altLang="zh-CN" dirty="0">
              <a:solidFill>
                <a:srgbClr val="FFFFFF"/>
              </a:solidFill>
              <a:latin typeface="Calibri" panose="020F0502020204030204" pitchFamily="34" charset="0"/>
              <a:ea typeface="微软雅黑" panose="020B0503020204020204" pitchFamily="34" charset="-122"/>
            </a:endParaRPr>
          </a:p>
        </p:txBody>
      </p:sp>
      <p:sp>
        <p:nvSpPr>
          <p:cNvPr id="7" name="Slide Number Placeholder 5"/>
          <p:cNvSpPr txBox="1"/>
          <p:nvPr/>
        </p:nvSpPr>
        <p:spPr>
          <a:xfrm>
            <a:off x="8520113" y="204788"/>
            <a:ext cx="336550" cy="350838"/>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defRPr/>
            </a:pPr>
            <a:fld id="{314FFB07-917D-5348-AE2D-F9A4E0AD1751}" type="slidenum">
              <a:rPr kumimoji="0" lang="en-US" sz="1000" b="0" i="0" u="none" strike="noStrike" kern="1200" cap="none" spc="0" normalizeH="0" baseline="0" noProof="0" smtClean="0">
                <a:ln>
                  <a:noFill/>
                </a:ln>
                <a:solidFill>
                  <a:prstClr val="white"/>
                </a:solidFill>
                <a:effectLst/>
                <a:uLnTx/>
                <a:uFillTx/>
                <a:latin typeface="+mn-lt"/>
                <a:ea typeface="微软雅黑" panose="020B0503020204020204" pitchFamily="34" charset="-122"/>
                <a:cs typeface="+mn-cs"/>
              </a:rPr>
            </a:fld>
            <a:endParaRPr kumimoji="0" lang="en-US" sz="1000" b="0" i="0" u="none" strike="noStrike" kern="1200" cap="none" spc="0" normalizeH="0" baseline="0" noProof="0" dirty="0">
              <a:ln>
                <a:noFill/>
              </a:ln>
              <a:solidFill>
                <a:prstClr val="white"/>
              </a:solidFill>
              <a:effectLst/>
              <a:uLnTx/>
              <a:uFillTx/>
              <a:latin typeface="+mn-lt"/>
              <a:ea typeface="微软雅黑" panose="020B0503020204020204" pitchFamily="34" charset="-122"/>
              <a:cs typeface="+mn-cs"/>
            </a:endParaRPr>
          </a:p>
        </p:txBody>
      </p:sp>
      <p:grpSp>
        <p:nvGrpSpPr>
          <p:cNvPr id="2055" name="Group 5"/>
          <p:cNvGrpSpPr/>
          <p:nvPr userDrawn="1"/>
        </p:nvGrpSpPr>
        <p:grpSpPr>
          <a:xfrm>
            <a:off x="347663" y="4732338"/>
            <a:ext cx="223837" cy="220662"/>
            <a:chOff x="4328868" y="5502988"/>
            <a:chExt cx="500307" cy="493774"/>
          </a:xfrm>
        </p:grpSpPr>
        <p:sp>
          <p:nvSpPr>
            <p:cNvPr id="2062" name="Freeform 7">
              <a:hlinkClick r:id="" action="ppaction://hlinkshowjump?jump=previousslide"/>
            </p:cNvPr>
            <p:cNvSpPr/>
            <p:nvPr userDrawn="1"/>
          </p:nvSpPr>
          <p:spPr>
            <a:xfrm>
              <a:off x="4520555" y="5649754"/>
              <a:ext cx="116933" cy="200242"/>
            </a:xfrm>
            <a:custGeom>
              <a:avLst/>
              <a:gdLst/>
              <a:ahLst/>
              <a:cxnLst>
                <a:cxn ang="0">
                  <a:pos x="114732" y="21179"/>
                </a:cxn>
                <a:cxn ang="0">
                  <a:pos x="36043" y="100121"/>
                </a:cxn>
                <a:cxn ang="0">
                  <a:pos x="114732" y="178788"/>
                </a:cxn>
                <a:cxn ang="0">
                  <a:pos x="116933" y="183463"/>
                </a:cxn>
                <a:cxn ang="0">
                  <a:pos x="114732" y="188139"/>
                </a:cxn>
                <a:cxn ang="0">
                  <a:pos x="104827" y="198042"/>
                </a:cxn>
                <a:cxn ang="0">
                  <a:pos x="100150" y="200242"/>
                </a:cxn>
                <a:cxn ang="0">
                  <a:pos x="95472" y="198042"/>
                </a:cxn>
                <a:cxn ang="0">
                  <a:pos x="2201" y="104797"/>
                </a:cxn>
                <a:cxn ang="0">
                  <a:pos x="0" y="100121"/>
                </a:cxn>
                <a:cxn ang="0">
                  <a:pos x="2201" y="95445"/>
                </a:cxn>
                <a:cxn ang="0">
                  <a:pos x="95472" y="1925"/>
                </a:cxn>
                <a:cxn ang="0">
                  <a:pos x="100150" y="0"/>
                </a:cxn>
                <a:cxn ang="0">
                  <a:pos x="104827" y="1925"/>
                </a:cxn>
                <a:cxn ang="0">
                  <a:pos x="114732" y="12103"/>
                </a:cxn>
                <a:cxn ang="0">
                  <a:pos x="116933" y="16503"/>
                </a:cxn>
                <a:cxn ang="0">
                  <a:pos x="114732" y="21179"/>
                </a:cxn>
              </a:cxnLst>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rgbClr val="7F7F7F">
                <a:alpha val="100000"/>
              </a:srgbClr>
            </a:solidFill>
            <a:ln w="9525">
              <a:noFill/>
            </a:ln>
          </p:spPr>
          <p:txBody>
            <a:bodyPr/>
            <a:p>
              <a:endParaRPr lang="zh-CN" altLang="en-US"/>
            </a:p>
          </p:txBody>
        </p:sp>
        <p:sp>
          <p:nvSpPr>
            <p:cNvPr id="2063" name="Freeform 8">
              <a:hlinkClick r:id="" action="ppaction://hlinkshowjump?jump=previousslide"/>
            </p:cNvPr>
            <p:cNvSpPr>
              <a:spLocks noEditPoints="1"/>
            </p:cNvSpPr>
            <p:nvPr userDrawn="1"/>
          </p:nvSpPr>
          <p:spPr>
            <a:xfrm>
              <a:off x="4328868" y="5502988"/>
              <a:ext cx="500307" cy="493774"/>
            </a:xfrm>
            <a:custGeom>
              <a:avLst/>
              <a:gdLst/>
              <a:ahLst/>
              <a:cxnLst>
                <a:cxn ang="0">
                  <a:pos x="427978" y="20725"/>
                </a:cxn>
                <a:cxn ang="0">
                  <a:pos x="479590" y="72539"/>
                </a:cxn>
                <a:cxn ang="0">
                  <a:pos x="479590" y="421235"/>
                </a:cxn>
                <a:cxn ang="0">
                  <a:pos x="427978" y="473049"/>
                </a:cxn>
                <a:cxn ang="0">
                  <a:pos x="72329" y="473049"/>
                </a:cxn>
                <a:cxn ang="0">
                  <a:pos x="20536" y="421235"/>
                </a:cxn>
                <a:cxn ang="0">
                  <a:pos x="20536" y="72539"/>
                </a:cxn>
                <a:cxn ang="0">
                  <a:pos x="72329" y="20725"/>
                </a:cxn>
                <a:cxn ang="0">
                  <a:pos x="427978" y="20725"/>
                </a:cxn>
                <a:cxn ang="0">
                  <a:pos x="427978" y="0"/>
                </a:cxn>
                <a:cxn ang="0">
                  <a:pos x="72329" y="0"/>
                </a:cxn>
                <a:cxn ang="0">
                  <a:pos x="0" y="72539"/>
                </a:cxn>
                <a:cxn ang="0">
                  <a:pos x="0" y="421235"/>
                </a:cxn>
                <a:cxn ang="0">
                  <a:pos x="72329" y="493774"/>
                </a:cxn>
                <a:cxn ang="0">
                  <a:pos x="427978" y="493774"/>
                </a:cxn>
                <a:cxn ang="0">
                  <a:pos x="500307" y="421235"/>
                </a:cxn>
                <a:cxn ang="0">
                  <a:pos x="500307" y="72539"/>
                </a:cxn>
                <a:cxn ang="0">
                  <a:pos x="427978" y="0"/>
                </a:cxn>
              </a:cxnLst>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rgbClr val="7F7F7F">
                <a:alpha val="100000"/>
              </a:srgbClr>
            </a:solidFill>
            <a:ln w="9525">
              <a:noFill/>
            </a:ln>
          </p:spPr>
          <p:txBody>
            <a:bodyPr/>
            <a:p>
              <a:endParaRPr lang="zh-CN" altLang="en-US"/>
            </a:p>
          </p:txBody>
        </p:sp>
      </p:grpSp>
      <p:grpSp>
        <p:nvGrpSpPr>
          <p:cNvPr id="2056" name="Group 9"/>
          <p:cNvGrpSpPr/>
          <p:nvPr userDrawn="1"/>
        </p:nvGrpSpPr>
        <p:grpSpPr>
          <a:xfrm flipH="1">
            <a:off x="933450" y="4732338"/>
            <a:ext cx="223838" cy="220662"/>
            <a:chOff x="4328868" y="5502988"/>
            <a:chExt cx="500307" cy="493774"/>
          </a:xfrm>
        </p:grpSpPr>
        <p:sp>
          <p:nvSpPr>
            <p:cNvPr id="2060" name="Freeform 10">
              <a:hlinkClick r:id="" action="ppaction://hlinkshowjump?jump=nextslide"/>
            </p:cNvPr>
            <p:cNvSpPr/>
            <p:nvPr userDrawn="1"/>
          </p:nvSpPr>
          <p:spPr>
            <a:xfrm>
              <a:off x="4520556" y="5649754"/>
              <a:ext cx="116933" cy="200242"/>
            </a:xfrm>
            <a:custGeom>
              <a:avLst/>
              <a:gdLst/>
              <a:ahLst/>
              <a:cxnLst>
                <a:cxn ang="0">
                  <a:pos x="114732" y="21179"/>
                </a:cxn>
                <a:cxn ang="0">
                  <a:pos x="36043" y="100121"/>
                </a:cxn>
                <a:cxn ang="0">
                  <a:pos x="114732" y="178788"/>
                </a:cxn>
                <a:cxn ang="0">
                  <a:pos x="116933" y="183463"/>
                </a:cxn>
                <a:cxn ang="0">
                  <a:pos x="114732" y="188139"/>
                </a:cxn>
                <a:cxn ang="0">
                  <a:pos x="104827" y="198042"/>
                </a:cxn>
                <a:cxn ang="0">
                  <a:pos x="100150" y="200242"/>
                </a:cxn>
                <a:cxn ang="0">
                  <a:pos x="95472" y="198042"/>
                </a:cxn>
                <a:cxn ang="0">
                  <a:pos x="2201" y="104797"/>
                </a:cxn>
                <a:cxn ang="0">
                  <a:pos x="0" y="100121"/>
                </a:cxn>
                <a:cxn ang="0">
                  <a:pos x="2201" y="95445"/>
                </a:cxn>
                <a:cxn ang="0">
                  <a:pos x="95472" y="1925"/>
                </a:cxn>
                <a:cxn ang="0">
                  <a:pos x="100150" y="0"/>
                </a:cxn>
                <a:cxn ang="0">
                  <a:pos x="104827" y="1925"/>
                </a:cxn>
                <a:cxn ang="0">
                  <a:pos x="114732" y="12103"/>
                </a:cxn>
                <a:cxn ang="0">
                  <a:pos x="116933" y="16503"/>
                </a:cxn>
                <a:cxn ang="0">
                  <a:pos x="114732" y="21179"/>
                </a:cxn>
              </a:cxnLst>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rgbClr val="7F7F7F">
                <a:alpha val="100000"/>
              </a:srgbClr>
            </a:solidFill>
            <a:ln w="9525">
              <a:noFill/>
            </a:ln>
          </p:spPr>
          <p:txBody>
            <a:bodyPr/>
            <a:p>
              <a:endParaRPr lang="zh-CN" altLang="en-US"/>
            </a:p>
          </p:txBody>
        </p:sp>
        <p:sp>
          <p:nvSpPr>
            <p:cNvPr id="2061" name="Freeform 11">
              <a:hlinkClick r:id="" action="ppaction://hlinkshowjump?jump=nextslide"/>
            </p:cNvPr>
            <p:cNvSpPr>
              <a:spLocks noEditPoints="1"/>
            </p:cNvSpPr>
            <p:nvPr userDrawn="1"/>
          </p:nvSpPr>
          <p:spPr>
            <a:xfrm>
              <a:off x="4328868" y="5502988"/>
              <a:ext cx="500307" cy="493774"/>
            </a:xfrm>
            <a:custGeom>
              <a:avLst/>
              <a:gdLst/>
              <a:ahLst/>
              <a:cxnLst>
                <a:cxn ang="0">
                  <a:pos x="427978" y="20725"/>
                </a:cxn>
                <a:cxn ang="0">
                  <a:pos x="479590" y="72539"/>
                </a:cxn>
                <a:cxn ang="0">
                  <a:pos x="479590" y="421235"/>
                </a:cxn>
                <a:cxn ang="0">
                  <a:pos x="427978" y="473049"/>
                </a:cxn>
                <a:cxn ang="0">
                  <a:pos x="72329" y="473049"/>
                </a:cxn>
                <a:cxn ang="0">
                  <a:pos x="20536" y="421235"/>
                </a:cxn>
                <a:cxn ang="0">
                  <a:pos x="20536" y="72539"/>
                </a:cxn>
                <a:cxn ang="0">
                  <a:pos x="72329" y="20725"/>
                </a:cxn>
                <a:cxn ang="0">
                  <a:pos x="427978" y="20725"/>
                </a:cxn>
                <a:cxn ang="0">
                  <a:pos x="427978" y="0"/>
                </a:cxn>
                <a:cxn ang="0">
                  <a:pos x="72329" y="0"/>
                </a:cxn>
                <a:cxn ang="0">
                  <a:pos x="0" y="72539"/>
                </a:cxn>
                <a:cxn ang="0">
                  <a:pos x="0" y="421235"/>
                </a:cxn>
                <a:cxn ang="0">
                  <a:pos x="72329" y="493774"/>
                </a:cxn>
                <a:cxn ang="0">
                  <a:pos x="427978" y="493774"/>
                </a:cxn>
                <a:cxn ang="0">
                  <a:pos x="500307" y="421235"/>
                </a:cxn>
                <a:cxn ang="0">
                  <a:pos x="500307" y="72539"/>
                </a:cxn>
                <a:cxn ang="0">
                  <a:pos x="427978" y="0"/>
                </a:cxn>
              </a:cxnLst>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rgbClr val="7F7F7F">
                <a:alpha val="100000"/>
              </a:srgbClr>
            </a:solidFill>
            <a:ln w="9525">
              <a:noFill/>
            </a:ln>
          </p:spPr>
          <p:txBody>
            <a:bodyPr/>
            <a:p>
              <a:endParaRPr lang="zh-CN" altLang="en-US"/>
            </a:p>
          </p:txBody>
        </p:sp>
      </p:grpSp>
      <p:cxnSp>
        <p:nvCxnSpPr>
          <p:cNvPr id="2057" name="Straight Connector 3"/>
          <p:cNvCxnSpPr/>
          <p:nvPr userDrawn="1"/>
        </p:nvCxnSpPr>
        <p:spPr>
          <a:xfrm>
            <a:off x="552450" y="4845050"/>
            <a:ext cx="381000" cy="0"/>
          </a:xfrm>
          <a:prstGeom prst="line">
            <a:avLst/>
          </a:prstGeom>
          <a:ln w="12700" cap="flat" cmpd="sng">
            <a:solidFill>
              <a:srgbClr val="D9D9D9"/>
            </a:solidFill>
            <a:prstDash val="dash"/>
            <a:headEnd type="none" w="med" len="med"/>
            <a:tailEnd type="none" w="med" len="med"/>
          </a:ln>
        </p:spPr>
      </p:cxnSp>
      <p:pic>
        <p:nvPicPr>
          <p:cNvPr id="15" name="Picture 3" descr="C:\Users\Administrator\Desktop\微立体创业计划\005.png"/>
          <p:cNvPicPr>
            <a:picLocks noChangeAspect="1" noChangeArrowheads="1"/>
          </p:cNvPicPr>
          <p:nvPr/>
        </p:nvPicPr>
        <p:blipFill>
          <a:blip r:embed="rId2" cstate="screen">
            <a:duotone>
              <a:srgbClr val="0070C0">
                <a:shade val="45000"/>
                <a:satMod val="135000"/>
              </a:srgbClr>
              <a:prstClr val="white"/>
            </a:duotone>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p:nvPicPr>
        <p:blipFill>
          <a:blip r:embed="rId3"/>
          <a:srcRect/>
          <a:stretch>
            <a:fillRect/>
          </a:stretch>
        </p:blipFill>
        <p:spPr bwMode="auto">
          <a:xfrm>
            <a:off x="547688" y="219075"/>
            <a:ext cx="609600" cy="60960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矩形 2"/>
          <p:cNvSpPr/>
          <p:nvPr userDrawn="1"/>
        </p:nvSpPr>
        <p:spPr>
          <a:xfrm>
            <a:off x="6372225" y="4867275"/>
            <a:ext cx="1144588" cy="246063"/>
          </a:xfrm>
          <a:prstGeom prst="rect">
            <a:avLst/>
          </a:prstGeom>
          <a:noFill/>
          <a:ln w="9525">
            <a:noFill/>
          </a:ln>
        </p:spPr>
        <p:txBody>
          <a:bodyPr>
            <a:spAutoFit/>
          </a:bodyPr>
          <a:p>
            <a:pPr lvl="0" eaLnBrk="1" hangingPunct="1"/>
            <a:r>
              <a:rPr lang="en-US" altLang="zh-CN" sz="100" dirty="0">
                <a:solidFill>
                  <a:schemeClr val="bg1"/>
                </a:solidFill>
                <a:latin typeface="Calibri" panose="020F0502020204030204" pitchFamily="34" charset="0"/>
              </a:rPr>
              <a:t>PPT</a:t>
            </a:r>
            <a:r>
              <a:rPr lang="zh-CN" altLang="en-US" sz="100" dirty="0">
                <a:solidFill>
                  <a:schemeClr val="bg1"/>
                </a:solidFill>
                <a:latin typeface="Calibri" panose="020F0502020204030204" pitchFamily="34" charset="0"/>
              </a:rPr>
              <a:t>模板下载：</a:t>
            </a:r>
            <a:r>
              <a:rPr lang="en-US" altLang="zh-CN" sz="100" dirty="0">
                <a:solidFill>
                  <a:schemeClr val="bg1"/>
                </a:solidFill>
                <a:latin typeface="Calibri" panose="020F0502020204030204" pitchFamily="34" charset="0"/>
              </a:rPr>
              <a:t>www.1ppt.com/moban/     </a:t>
            </a:r>
            <a:r>
              <a:rPr lang="zh-CN" altLang="en-US" sz="100" dirty="0">
                <a:solidFill>
                  <a:schemeClr val="bg1"/>
                </a:solidFill>
                <a:latin typeface="Calibri" panose="020F0502020204030204" pitchFamily="34" charset="0"/>
              </a:rPr>
              <a:t>行业</a:t>
            </a:r>
            <a:r>
              <a:rPr lang="en-US" altLang="zh-CN" sz="100" dirty="0">
                <a:solidFill>
                  <a:schemeClr val="bg1"/>
                </a:solidFill>
                <a:latin typeface="Calibri" panose="020F0502020204030204" pitchFamily="34" charset="0"/>
              </a:rPr>
              <a:t>PPT</a:t>
            </a:r>
            <a:r>
              <a:rPr lang="zh-CN" altLang="en-US" sz="100" dirty="0">
                <a:solidFill>
                  <a:schemeClr val="bg1"/>
                </a:solidFill>
                <a:latin typeface="Calibri" panose="020F0502020204030204" pitchFamily="34" charset="0"/>
              </a:rPr>
              <a:t>模板：</a:t>
            </a:r>
            <a:r>
              <a:rPr lang="en-US" altLang="zh-CN" sz="100" dirty="0">
                <a:solidFill>
                  <a:schemeClr val="bg1"/>
                </a:solidFill>
                <a:latin typeface="Calibri" panose="020F0502020204030204" pitchFamily="34" charset="0"/>
              </a:rPr>
              <a:t>www.1ppt.com/hangye/ </a:t>
            </a:r>
            <a:endParaRPr lang="en-US" altLang="zh-CN" sz="100" dirty="0">
              <a:solidFill>
                <a:schemeClr val="bg1"/>
              </a:solidFill>
              <a:latin typeface="Calibri" panose="020F0502020204030204" pitchFamily="34" charset="0"/>
            </a:endParaRPr>
          </a:p>
          <a:p>
            <a:pPr lvl="0" eaLnBrk="1" hangingPunct="1"/>
            <a:r>
              <a:rPr lang="zh-CN" altLang="en-US" sz="100" dirty="0">
                <a:solidFill>
                  <a:schemeClr val="bg1"/>
                </a:solidFill>
                <a:latin typeface="Calibri" panose="020F0502020204030204" pitchFamily="34" charset="0"/>
              </a:rPr>
              <a:t>节日</a:t>
            </a:r>
            <a:r>
              <a:rPr lang="en-US" altLang="zh-CN" sz="100" dirty="0">
                <a:solidFill>
                  <a:schemeClr val="bg1"/>
                </a:solidFill>
                <a:latin typeface="Calibri" panose="020F0502020204030204" pitchFamily="34" charset="0"/>
              </a:rPr>
              <a:t>PPT</a:t>
            </a:r>
            <a:r>
              <a:rPr lang="zh-CN" altLang="en-US" sz="100" dirty="0">
                <a:solidFill>
                  <a:schemeClr val="bg1"/>
                </a:solidFill>
                <a:latin typeface="Calibri" panose="020F0502020204030204" pitchFamily="34" charset="0"/>
              </a:rPr>
              <a:t>模板：</a:t>
            </a:r>
            <a:r>
              <a:rPr lang="en-US" altLang="zh-CN" sz="100" dirty="0">
                <a:solidFill>
                  <a:schemeClr val="bg1"/>
                </a:solidFill>
                <a:latin typeface="Calibri" panose="020F0502020204030204" pitchFamily="34" charset="0"/>
              </a:rPr>
              <a:t>www.1ppt.com/jieri/           PPT</a:t>
            </a:r>
            <a:r>
              <a:rPr lang="zh-CN" altLang="en-US" sz="100" dirty="0">
                <a:solidFill>
                  <a:schemeClr val="bg1"/>
                </a:solidFill>
                <a:latin typeface="Calibri" panose="020F0502020204030204" pitchFamily="34" charset="0"/>
              </a:rPr>
              <a:t>素材下载：</a:t>
            </a:r>
            <a:r>
              <a:rPr lang="en-US" altLang="zh-CN" sz="100" dirty="0">
                <a:solidFill>
                  <a:schemeClr val="bg1"/>
                </a:solidFill>
                <a:latin typeface="Calibri" panose="020F0502020204030204" pitchFamily="34" charset="0"/>
              </a:rPr>
              <a:t>www.1ppt.com/sucai/</a:t>
            </a:r>
            <a:endParaRPr lang="en-US" altLang="zh-CN" sz="100" dirty="0">
              <a:solidFill>
                <a:schemeClr val="bg1"/>
              </a:solidFill>
              <a:latin typeface="Calibri" panose="020F0502020204030204" pitchFamily="34" charset="0"/>
            </a:endParaRPr>
          </a:p>
          <a:p>
            <a:pPr lvl="0" eaLnBrk="1" hangingPunct="1"/>
            <a:r>
              <a:rPr lang="en-US" altLang="zh-CN" sz="100" dirty="0">
                <a:solidFill>
                  <a:schemeClr val="bg1"/>
                </a:solidFill>
                <a:latin typeface="Calibri" panose="020F0502020204030204" pitchFamily="34" charset="0"/>
              </a:rPr>
              <a:t>PPT</a:t>
            </a:r>
            <a:r>
              <a:rPr lang="zh-CN" altLang="en-US" sz="100" dirty="0">
                <a:solidFill>
                  <a:schemeClr val="bg1"/>
                </a:solidFill>
                <a:latin typeface="Calibri" panose="020F0502020204030204" pitchFamily="34" charset="0"/>
              </a:rPr>
              <a:t>背景图片：</a:t>
            </a:r>
            <a:r>
              <a:rPr lang="en-US" altLang="zh-CN" sz="100" dirty="0">
                <a:solidFill>
                  <a:schemeClr val="bg1"/>
                </a:solidFill>
                <a:latin typeface="Calibri" panose="020F0502020204030204" pitchFamily="34" charset="0"/>
              </a:rPr>
              <a:t>www.1ppt.com/beijing/      PPT</a:t>
            </a:r>
            <a:r>
              <a:rPr lang="zh-CN" altLang="en-US" sz="100" dirty="0">
                <a:solidFill>
                  <a:schemeClr val="bg1"/>
                </a:solidFill>
                <a:latin typeface="Calibri" panose="020F0502020204030204" pitchFamily="34" charset="0"/>
              </a:rPr>
              <a:t>图表下载：</a:t>
            </a:r>
            <a:r>
              <a:rPr lang="en-US" altLang="zh-CN" sz="100" dirty="0">
                <a:solidFill>
                  <a:schemeClr val="bg1"/>
                </a:solidFill>
                <a:latin typeface="Calibri" panose="020F0502020204030204" pitchFamily="34" charset="0"/>
              </a:rPr>
              <a:t>www.1ppt.com/tubiao/      </a:t>
            </a:r>
            <a:endParaRPr lang="en-US" altLang="zh-CN" sz="100" dirty="0">
              <a:solidFill>
                <a:schemeClr val="bg1"/>
              </a:solidFill>
              <a:latin typeface="Calibri" panose="020F0502020204030204" pitchFamily="34" charset="0"/>
            </a:endParaRPr>
          </a:p>
          <a:p>
            <a:pPr lvl="0" eaLnBrk="1" hangingPunct="1"/>
            <a:r>
              <a:rPr lang="zh-CN" altLang="en-US" sz="100" dirty="0">
                <a:solidFill>
                  <a:schemeClr val="bg1"/>
                </a:solidFill>
                <a:latin typeface="Calibri" panose="020F0502020204030204" pitchFamily="34" charset="0"/>
              </a:rPr>
              <a:t>优秀</a:t>
            </a:r>
            <a:r>
              <a:rPr lang="en-US" altLang="zh-CN" sz="100" dirty="0">
                <a:solidFill>
                  <a:schemeClr val="bg1"/>
                </a:solidFill>
                <a:latin typeface="Calibri" panose="020F0502020204030204" pitchFamily="34" charset="0"/>
              </a:rPr>
              <a:t>PPT</a:t>
            </a:r>
            <a:r>
              <a:rPr lang="zh-CN" altLang="en-US" sz="100" dirty="0">
                <a:solidFill>
                  <a:schemeClr val="bg1"/>
                </a:solidFill>
                <a:latin typeface="Calibri" panose="020F0502020204030204" pitchFamily="34" charset="0"/>
              </a:rPr>
              <a:t>下载：</a:t>
            </a:r>
            <a:r>
              <a:rPr lang="en-US" altLang="zh-CN" sz="100" dirty="0">
                <a:solidFill>
                  <a:schemeClr val="bg1"/>
                </a:solidFill>
                <a:latin typeface="Calibri" panose="020F0502020204030204" pitchFamily="34" charset="0"/>
              </a:rPr>
              <a:t>www.1ppt.com/xiazai/        PPT</a:t>
            </a:r>
            <a:r>
              <a:rPr lang="zh-CN" altLang="en-US" sz="100" dirty="0">
                <a:solidFill>
                  <a:schemeClr val="bg1"/>
                </a:solidFill>
                <a:latin typeface="Calibri" panose="020F0502020204030204" pitchFamily="34" charset="0"/>
              </a:rPr>
              <a:t>教程： </a:t>
            </a:r>
            <a:r>
              <a:rPr lang="en-US" altLang="zh-CN" sz="100" dirty="0">
                <a:solidFill>
                  <a:schemeClr val="bg1"/>
                </a:solidFill>
                <a:latin typeface="Calibri" panose="020F0502020204030204" pitchFamily="34" charset="0"/>
              </a:rPr>
              <a:t>www.1ppt.com/powerpoint/      </a:t>
            </a:r>
            <a:endParaRPr lang="en-US" altLang="zh-CN" sz="100" dirty="0">
              <a:solidFill>
                <a:schemeClr val="bg1"/>
              </a:solidFill>
              <a:latin typeface="Calibri" panose="020F0502020204030204" pitchFamily="34" charset="0"/>
            </a:endParaRPr>
          </a:p>
          <a:p>
            <a:pPr lvl="0" eaLnBrk="1" hangingPunct="1"/>
            <a:r>
              <a:rPr lang="en-US" altLang="zh-CN" sz="100" dirty="0">
                <a:solidFill>
                  <a:schemeClr val="bg1"/>
                </a:solidFill>
                <a:latin typeface="Calibri" panose="020F0502020204030204" pitchFamily="34" charset="0"/>
              </a:rPr>
              <a:t>Word</a:t>
            </a:r>
            <a:r>
              <a:rPr lang="zh-CN" altLang="en-US" sz="100" dirty="0">
                <a:solidFill>
                  <a:schemeClr val="bg1"/>
                </a:solidFill>
                <a:latin typeface="Calibri" panose="020F0502020204030204" pitchFamily="34" charset="0"/>
              </a:rPr>
              <a:t>教程： </a:t>
            </a:r>
            <a:r>
              <a:rPr lang="en-US" altLang="zh-CN" sz="100" dirty="0">
                <a:solidFill>
                  <a:schemeClr val="bg1"/>
                </a:solidFill>
                <a:latin typeface="Calibri" panose="020F0502020204030204" pitchFamily="34" charset="0"/>
              </a:rPr>
              <a:t>www.1ppt.com/word/              Excel</a:t>
            </a:r>
            <a:r>
              <a:rPr lang="zh-CN" altLang="en-US" sz="100" dirty="0">
                <a:solidFill>
                  <a:schemeClr val="bg1"/>
                </a:solidFill>
                <a:latin typeface="Calibri" panose="020F0502020204030204" pitchFamily="34" charset="0"/>
              </a:rPr>
              <a:t>教程：</a:t>
            </a:r>
            <a:r>
              <a:rPr lang="en-US" altLang="zh-CN" sz="100" dirty="0">
                <a:solidFill>
                  <a:schemeClr val="bg1"/>
                </a:solidFill>
                <a:latin typeface="Calibri" panose="020F0502020204030204" pitchFamily="34" charset="0"/>
              </a:rPr>
              <a:t>www.1ppt.com/excel/  </a:t>
            </a:r>
            <a:endParaRPr lang="en-US" altLang="zh-CN" sz="100" dirty="0">
              <a:solidFill>
                <a:schemeClr val="bg1"/>
              </a:solidFill>
              <a:latin typeface="Calibri" panose="020F0502020204030204" pitchFamily="34" charset="0"/>
            </a:endParaRPr>
          </a:p>
          <a:p>
            <a:pPr lvl="0" eaLnBrk="1" hangingPunct="1"/>
            <a:r>
              <a:rPr lang="zh-CN" altLang="en-US" sz="100" dirty="0">
                <a:solidFill>
                  <a:schemeClr val="bg1"/>
                </a:solidFill>
                <a:latin typeface="Calibri" panose="020F0502020204030204" pitchFamily="34" charset="0"/>
              </a:rPr>
              <a:t>资料下载：</a:t>
            </a:r>
            <a:r>
              <a:rPr lang="en-US" altLang="zh-CN" sz="100" dirty="0">
                <a:solidFill>
                  <a:schemeClr val="bg1"/>
                </a:solidFill>
                <a:latin typeface="Calibri" panose="020F0502020204030204" pitchFamily="34" charset="0"/>
              </a:rPr>
              <a:t>www.1ppt.com/ziliao/                PPT</a:t>
            </a:r>
            <a:r>
              <a:rPr lang="zh-CN" altLang="en-US" sz="100" dirty="0">
                <a:solidFill>
                  <a:schemeClr val="bg1"/>
                </a:solidFill>
                <a:latin typeface="Calibri" panose="020F0502020204030204" pitchFamily="34" charset="0"/>
              </a:rPr>
              <a:t>课件下载：</a:t>
            </a:r>
            <a:r>
              <a:rPr lang="en-US" altLang="zh-CN" sz="100" dirty="0">
                <a:solidFill>
                  <a:schemeClr val="bg1"/>
                </a:solidFill>
                <a:latin typeface="Calibri" panose="020F0502020204030204" pitchFamily="34" charset="0"/>
              </a:rPr>
              <a:t>www.1ppt.com/kejian/ </a:t>
            </a:r>
            <a:endParaRPr lang="en-US" altLang="zh-CN" sz="100" dirty="0">
              <a:solidFill>
                <a:schemeClr val="bg1"/>
              </a:solidFill>
              <a:latin typeface="Calibri" panose="020F0502020204030204" pitchFamily="34" charset="0"/>
            </a:endParaRPr>
          </a:p>
          <a:p>
            <a:pPr lvl="0" eaLnBrk="1" hangingPunct="1"/>
            <a:r>
              <a:rPr lang="zh-CN" altLang="en-US" sz="100" dirty="0">
                <a:solidFill>
                  <a:schemeClr val="bg1"/>
                </a:solidFill>
                <a:latin typeface="Calibri" panose="020F0502020204030204" pitchFamily="34" charset="0"/>
              </a:rPr>
              <a:t>范文下载：</a:t>
            </a:r>
            <a:r>
              <a:rPr lang="en-US" altLang="zh-CN" sz="100" dirty="0">
                <a:solidFill>
                  <a:schemeClr val="bg1"/>
                </a:solidFill>
                <a:latin typeface="Calibri" panose="020F0502020204030204" pitchFamily="34" charset="0"/>
              </a:rPr>
              <a:t>www.1ppt.com/fanwen/             </a:t>
            </a:r>
            <a:r>
              <a:rPr lang="zh-CN" altLang="en-US" sz="100" dirty="0">
                <a:solidFill>
                  <a:schemeClr val="bg1"/>
                </a:solidFill>
                <a:latin typeface="Calibri" panose="020F0502020204030204" pitchFamily="34" charset="0"/>
              </a:rPr>
              <a:t>试卷下载：</a:t>
            </a:r>
            <a:r>
              <a:rPr lang="en-US" altLang="zh-CN" sz="100" dirty="0">
                <a:solidFill>
                  <a:schemeClr val="bg1"/>
                </a:solidFill>
                <a:latin typeface="Calibri" panose="020F0502020204030204" pitchFamily="34" charset="0"/>
              </a:rPr>
              <a:t>www.1ppt.com/shiti/  </a:t>
            </a:r>
            <a:endParaRPr lang="en-US" altLang="zh-CN" sz="100" dirty="0">
              <a:solidFill>
                <a:schemeClr val="bg1"/>
              </a:solidFill>
              <a:latin typeface="Calibri" panose="020F0502020204030204" pitchFamily="34" charset="0"/>
            </a:endParaRPr>
          </a:p>
          <a:p>
            <a:pPr lvl="0" eaLnBrk="1" hangingPunct="1"/>
            <a:r>
              <a:rPr lang="zh-CN" altLang="en-US" sz="100" dirty="0">
                <a:solidFill>
                  <a:schemeClr val="bg1"/>
                </a:solidFill>
                <a:latin typeface="Calibri" panose="020F0502020204030204" pitchFamily="34" charset="0"/>
              </a:rPr>
              <a:t>教案下载：</a:t>
            </a:r>
            <a:r>
              <a:rPr lang="en-US" altLang="zh-CN" sz="100" dirty="0">
                <a:solidFill>
                  <a:schemeClr val="bg1"/>
                </a:solidFill>
                <a:latin typeface="Calibri" panose="020F0502020204030204" pitchFamily="34" charset="0"/>
              </a:rPr>
              <a:t>www.1ppt.com/jiaoan/        </a:t>
            </a:r>
            <a:endParaRPr lang="en-US" altLang="zh-CN" sz="100" dirty="0">
              <a:solidFill>
                <a:schemeClr val="bg1"/>
              </a:solidFill>
              <a:latin typeface="Calibri" panose="020F0502020204030204" pitchFamily="34" charset="0"/>
            </a:endParaRPr>
          </a:p>
          <a:p>
            <a:pPr lvl="0" eaLnBrk="1" hangingPunct="1"/>
            <a:r>
              <a:rPr lang="zh-CN" altLang="en-US" sz="100" dirty="0">
                <a:solidFill>
                  <a:schemeClr val="bg1"/>
                </a:solidFill>
                <a:latin typeface="Calibri" panose="020F0502020204030204" pitchFamily="34" charset="0"/>
              </a:rPr>
              <a:t>字体下载：</a:t>
            </a:r>
            <a:r>
              <a:rPr lang="en-US" altLang="zh-CN" sz="100" dirty="0">
                <a:solidFill>
                  <a:schemeClr val="bg1"/>
                </a:solidFill>
                <a:latin typeface="Calibri" panose="020F0502020204030204" pitchFamily="34" charset="0"/>
              </a:rPr>
              <a:t>www.1ppt.com/ziti/</a:t>
            </a:r>
            <a:endParaRPr lang="en-US" altLang="zh-CN" sz="100" dirty="0">
              <a:solidFill>
                <a:schemeClr val="bg1"/>
              </a:solidFill>
              <a:latin typeface="Calibri" panose="020F0502020204030204" pitchFamily="34" charset="0"/>
            </a:endParaRPr>
          </a:p>
          <a:p>
            <a:pPr lvl="0" eaLnBrk="1" hangingPunct="1"/>
            <a:r>
              <a:rPr lang="en-US" altLang="zh-CN" sz="100" dirty="0">
                <a:solidFill>
                  <a:schemeClr val="bg1"/>
                </a:solidFill>
                <a:latin typeface="Calibri" panose="020F0502020204030204" pitchFamily="34" charset="0"/>
              </a:rPr>
              <a:t> </a:t>
            </a:r>
            <a:endParaRPr lang="zh-CN" altLang="en-US" sz="100" dirty="0">
              <a:solidFill>
                <a:schemeClr val="bg1"/>
              </a:solidFill>
              <a:latin typeface="Calibri" panose="020F0502020204030204" pitchFamily="34" charset="0"/>
            </a:endParaRPr>
          </a:p>
        </p:txBody>
      </p:sp>
      <p:pic>
        <p:nvPicPr>
          <p:cNvPr id="1027" name="Picture 4" descr="F:\0PPT素材\背景及图片\白麻子.jpg"/>
          <p:cNvPicPr>
            <a:picLocks noChangeAspect="1"/>
          </p:cNvPicPr>
          <p:nvPr userDrawn="1"/>
        </p:nvPicPr>
        <p:blipFill>
          <a:blip r:embed="rId3"/>
          <a:stretch>
            <a:fillRect/>
          </a:stretch>
        </p:blipFill>
        <p:spPr>
          <a:xfrm>
            <a:off x="0" y="0"/>
            <a:ext cx="9144000" cy="51435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2.png"/><Relationship Id="rId7" Type="http://schemas.openxmlformats.org/officeDocument/2006/relationships/image" Target="../media/image31.jpe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3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jpe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4.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 name="矩形 52"/>
          <p:cNvSpPr/>
          <p:nvPr/>
        </p:nvSpPr>
        <p:spPr bwMode="auto">
          <a:xfrm>
            <a:off x="0" y="3298825"/>
            <a:ext cx="9144000" cy="989013"/>
          </a:xfrm>
          <a:prstGeom prst="rect">
            <a:avLst/>
          </a:prstGeom>
          <a:solidFill>
            <a:srgbClr val="1F497D">
              <a:lumMod val="75000"/>
            </a:srgbClr>
          </a:solidFill>
          <a:ln w="9525" cap="flat" cmpd="sng" algn="ctr">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4" name="矩形 4"/>
          <p:cNvSpPr/>
          <p:nvPr/>
        </p:nvSpPr>
        <p:spPr>
          <a:xfrm>
            <a:off x="2035175" y="3871913"/>
            <a:ext cx="5976938" cy="338137"/>
          </a:xfrm>
          <a:prstGeom prst="rect">
            <a:avLst/>
          </a:prstGeom>
          <a:noFill/>
          <a:ln w="9525">
            <a:noFill/>
          </a:ln>
        </p:spPr>
        <p:txBody>
          <a:bodyPr>
            <a:spAutoFit/>
          </a:bodyPr>
          <a:p>
            <a:pPr algn="r" eaLnBrk="1" hangingPunct="1">
              <a:buFont typeface="Arial" panose="020B0604020202020204" pitchFamily="34" charset="0"/>
              <a:buNone/>
            </a:pPr>
            <a:r>
              <a:rPr lang="zh-CN"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宣传科：</a:t>
            </a:r>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刘一村</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4"/>
          <p:cNvSpPr/>
          <p:nvPr/>
        </p:nvSpPr>
        <p:spPr>
          <a:xfrm>
            <a:off x="2555875" y="3289300"/>
            <a:ext cx="5976938" cy="584200"/>
          </a:xfrm>
          <a:prstGeom prst="rect">
            <a:avLst/>
          </a:prstGeom>
          <a:noFill/>
          <a:ln w="9525">
            <a:noFill/>
          </a:ln>
        </p:spPr>
        <p:txBody>
          <a:bodyPr>
            <a:spAutoFit/>
          </a:bodyPr>
          <a:p>
            <a:pPr algn="r" eaLnBrk="1" hangingPunct="1">
              <a:buFont typeface="Arial" panose="020B0604020202020204" pitchFamily="34" charset="0"/>
              <a:buNone/>
            </a:pPr>
            <a:r>
              <a:rPr lang="en-US" altLang="zh-CN"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年终总结工作总结</a:t>
            </a:r>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6" name="直接连接符 55"/>
          <p:cNvCxnSpPr/>
          <p:nvPr/>
        </p:nvCxnSpPr>
        <p:spPr>
          <a:xfrm flipH="1">
            <a:off x="1588" y="3217863"/>
            <a:ext cx="9140825" cy="0"/>
          </a:xfrm>
          <a:prstGeom prst="line">
            <a:avLst/>
          </a:prstGeom>
          <a:ln w="38100" cap="flat" cmpd="sng">
            <a:solidFill>
              <a:srgbClr val="17375E"/>
            </a:solidFill>
            <a:prstDash val="solid"/>
            <a:headEnd type="none" w="med" len="med"/>
            <a:tailEnd type="none" w="med" len="med"/>
          </a:ln>
        </p:spPr>
      </p:cxnSp>
      <p:cxnSp>
        <p:nvCxnSpPr>
          <p:cNvPr id="57" name="直接连接符 56"/>
          <p:cNvCxnSpPr/>
          <p:nvPr/>
        </p:nvCxnSpPr>
        <p:spPr>
          <a:xfrm flipH="1">
            <a:off x="1588" y="4370388"/>
            <a:ext cx="9140825" cy="0"/>
          </a:xfrm>
          <a:prstGeom prst="line">
            <a:avLst/>
          </a:prstGeom>
          <a:ln w="38100" cap="flat" cmpd="sng">
            <a:solidFill>
              <a:srgbClr val="17375E"/>
            </a:solidFill>
            <a:prstDash val="solid"/>
            <a:headEnd type="none" w="med" len="med"/>
            <a:tailEnd type="none" w="med" len="med"/>
          </a:ln>
        </p:spPr>
      </p:cxnSp>
      <p:grpSp>
        <p:nvGrpSpPr>
          <p:cNvPr id="58" name="组合 57"/>
          <p:cNvGrpSpPr/>
          <p:nvPr/>
        </p:nvGrpSpPr>
        <p:grpSpPr>
          <a:xfrm>
            <a:off x="1420813" y="1347788"/>
            <a:ext cx="1368425" cy="1438275"/>
            <a:chOff x="1614601" y="1419398"/>
            <a:chExt cx="1368095" cy="1438102"/>
          </a:xfrm>
        </p:grpSpPr>
        <p:grpSp>
          <p:nvGrpSpPr>
            <p:cNvPr id="59" name="组合 5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2" name="椭圆 6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60" name="TextBox 59"/>
            <p:cNvSpPr txBox="1"/>
            <p:nvPr/>
          </p:nvSpPr>
          <p:spPr>
            <a:xfrm>
              <a:off x="1974876" y="1419398"/>
              <a:ext cx="703093" cy="1323816"/>
            </a:xfrm>
            <a:prstGeom prst="rect">
              <a:avLst/>
            </a:prstGeom>
            <a:noFill/>
          </p:spPr>
          <p:txBody>
            <a:bodyPr wrap="none">
              <a:spAutoFit/>
            </a:bodyPr>
            <a:lstStyle/>
            <a:p>
              <a:pPr marR="0" defTabSz="914400" eaLnBrk="1" fontAlgn="auto" hangingPunct="1">
                <a:spcBef>
                  <a:spcPts val="0"/>
                </a:spcBef>
                <a:spcAft>
                  <a:spcPts val="0"/>
                </a:spcAft>
                <a:buClrTx/>
                <a:buSzTx/>
                <a:buFont typeface="Arial" panose="020B0604020202020204" pitchFamily="34" charset="0"/>
                <a:buNone/>
                <a:defRPr/>
              </a:pPr>
              <a:r>
                <a:rPr kumimoji="0" lang="en-US" altLang="zh-CN" sz="8000" b="1" kern="0" cap="none" spc="0" normalizeH="0" baseline="0" noProof="1">
                  <a:solidFill>
                    <a:srgbClr val="1F497D">
                      <a:lumMod val="75000"/>
                    </a:srgbClr>
                  </a:solidFill>
                  <a:latin typeface="黑体" panose="02010609060101010101" pitchFamily="49" charset="-122"/>
                  <a:ea typeface="黑体" panose="02010609060101010101" pitchFamily="49" charset="-122"/>
                  <a:cs typeface="+mn-cs"/>
                </a:rPr>
                <a:t>2</a:t>
              </a:r>
              <a:endParaRPr kumimoji="0" lang="zh-CN" altLang="en-US" sz="8000" b="1" kern="0" cap="none" spc="0" normalizeH="0" baseline="0" noProof="0" dirty="0">
                <a:solidFill>
                  <a:srgbClr val="1F497D">
                    <a:lumMod val="75000"/>
                  </a:srgbClr>
                </a:solidFill>
                <a:latin typeface="黑体" panose="02010609060101010101" pitchFamily="49" charset="-122"/>
                <a:ea typeface="黑体" panose="02010609060101010101" pitchFamily="49" charset="-122"/>
                <a:cs typeface="+mn-cs"/>
              </a:endParaRPr>
            </a:p>
          </p:txBody>
        </p:sp>
      </p:grpSp>
      <p:grpSp>
        <p:nvGrpSpPr>
          <p:cNvPr id="63" name="组合 62"/>
          <p:cNvGrpSpPr/>
          <p:nvPr/>
        </p:nvGrpSpPr>
        <p:grpSpPr>
          <a:xfrm>
            <a:off x="3122613" y="1347788"/>
            <a:ext cx="1368425" cy="1438275"/>
            <a:chOff x="1614601" y="1419398"/>
            <a:chExt cx="1368095" cy="1438102"/>
          </a:xfrm>
        </p:grpSpPr>
        <p:grpSp>
          <p:nvGrpSpPr>
            <p:cNvPr id="64" name="组合 6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7" name="椭圆 6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65" name="TextBox 64"/>
            <p:cNvSpPr txBox="1"/>
            <p:nvPr/>
          </p:nvSpPr>
          <p:spPr>
            <a:xfrm>
              <a:off x="1928850" y="1419398"/>
              <a:ext cx="703092" cy="1323816"/>
            </a:xfrm>
            <a:prstGeom prst="rect">
              <a:avLst/>
            </a:prstGeom>
            <a:noFill/>
          </p:spPr>
          <p:txBody>
            <a:bodyPr wrap="none">
              <a:spAutoFit/>
            </a:bodyPr>
            <a:lstStyle/>
            <a:p>
              <a:pPr marR="0" defTabSz="914400" eaLnBrk="1" fontAlgn="auto" hangingPunct="1">
                <a:spcBef>
                  <a:spcPts val="0"/>
                </a:spcBef>
                <a:spcAft>
                  <a:spcPts val="0"/>
                </a:spcAft>
                <a:buClrTx/>
                <a:buSzTx/>
                <a:buFont typeface="Arial" panose="020B0604020202020204" pitchFamily="34" charset="0"/>
                <a:buNone/>
                <a:defRPr/>
              </a:pPr>
              <a:r>
                <a:rPr kumimoji="0" lang="en-US" altLang="zh-CN" sz="8000" b="1" kern="0" cap="none" spc="0" normalizeH="0" baseline="0" noProof="1">
                  <a:solidFill>
                    <a:srgbClr val="1F497D">
                      <a:lumMod val="75000"/>
                    </a:srgbClr>
                  </a:solidFill>
                  <a:latin typeface="黑体" panose="02010609060101010101" pitchFamily="49" charset="-122"/>
                  <a:ea typeface="黑体" panose="02010609060101010101" pitchFamily="49" charset="-122"/>
                  <a:cs typeface="+mn-cs"/>
                </a:rPr>
                <a:t>0</a:t>
              </a:r>
              <a:endParaRPr kumimoji="0" lang="zh-CN" altLang="en-US" sz="8000" b="1" kern="0" cap="none" spc="0" normalizeH="0" baseline="0" noProof="0" dirty="0">
                <a:solidFill>
                  <a:srgbClr val="1F497D">
                    <a:lumMod val="75000"/>
                  </a:srgbClr>
                </a:solidFill>
                <a:latin typeface="黑体" panose="02010609060101010101" pitchFamily="49" charset="-122"/>
                <a:ea typeface="黑体" panose="02010609060101010101" pitchFamily="49" charset="-122"/>
                <a:cs typeface="+mn-cs"/>
              </a:endParaRPr>
            </a:p>
          </p:txBody>
        </p:sp>
      </p:grpSp>
      <p:grpSp>
        <p:nvGrpSpPr>
          <p:cNvPr id="68" name="组合 67"/>
          <p:cNvGrpSpPr/>
          <p:nvPr/>
        </p:nvGrpSpPr>
        <p:grpSpPr>
          <a:xfrm>
            <a:off x="4826000" y="1347788"/>
            <a:ext cx="1366838" cy="1438275"/>
            <a:chOff x="1614601" y="1419398"/>
            <a:chExt cx="1368095" cy="1438102"/>
          </a:xfrm>
        </p:grpSpPr>
        <p:grpSp>
          <p:nvGrpSpPr>
            <p:cNvPr id="69" name="组合 6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2" name="椭圆 7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70" name="TextBox 69"/>
            <p:cNvSpPr txBox="1"/>
            <p:nvPr/>
          </p:nvSpPr>
          <p:spPr>
            <a:xfrm>
              <a:off x="1937160" y="1419398"/>
              <a:ext cx="702320" cy="1323816"/>
            </a:xfrm>
            <a:prstGeom prst="rect">
              <a:avLst/>
            </a:prstGeom>
            <a:noFill/>
          </p:spPr>
          <p:txBody>
            <a:bodyPr wrap="none">
              <a:spAutoFit/>
            </a:bodyPr>
            <a:lstStyle/>
            <a:p>
              <a:pPr marR="0" defTabSz="914400" eaLnBrk="1" fontAlgn="auto" hangingPunct="1">
                <a:spcBef>
                  <a:spcPts val="0"/>
                </a:spcBef>
                <a:spcAft>
                  <a:spcPts val="0"/>
                </a:spcAft>
                <a:buClrTx/>
                <a:buSzTx/>
                <a:buFont typeface="Arial" panose="020B0604020202020204" pitchFamily="34" charset="0"/>
                <a:buNone/>
                <a:defRPr/>
              </a:pPr>
              <a:r>
                <a:rPr kumimoji="0" lang="en-US" altLang="zh-CN" sz="8000" b="1" kern="0" cap="none" spc="0" normalizeH="0" baseline="0" noProof="1">
                  <a:solidFill>
                    <a:srgbClr val="1F497D">
                      <a:lumMod val="75000"/>
                    </a:srgbClr>
                  </a:solidFill>
                  <a:latin typeface="黑体" panose="02010609060101010101" pitchFamily="49" charset="-122"/>
                  <a:ea typeface="黑体" panose="02010609060101010101" pitchFamily="49" charset="-122"/>
                  <a:cs typeface="+mn-cs"/>
                </a:rPr>
                <a:t>1</a:t>
              </a:r>
              <a:endParaRPr kumimoji="0" lang="zh-CN" altLang="en-US" sz="8000" b="1" kern="0" cap="none" spc="0" normalizeH="0" baseline="0" noProof="0" dirty="0">
                <a:solidFill>
                  <a:srgbClr val="1F497D">
                    <a:lumMod val="75000"/>
                  </a:srgbClr>
                </a:solidFill>
                <a:latin typeface="黑体" panose="02010609060101010101" pitchFamily="49" charset="-122"/>
                <a:ea typeface="黑体" panose="02010609060101010101" pitchFamily="49" charset="-122"/>
                <a:cs typeface="+mn-cs"/>
              </a:endParaRPr>
            </a:p>
          </p:txBody>
        </p:sp>
      </p:grpSp>
      <p:grpSp>
        <p:nvGrpSpPr>
          <p:cNvPr id="73" name="组合 72"/>
          <p:cNvGrpSpPr/>
          <p:nvPr/>
        </p:nvGrpSpPr>
        <p:grpSpPr>
          <a:xfrm>
            <a:off x="6527800" y="1347788"/>
            <a:ext cx="1366838" cy="1438275"/>
            <a:chOff x="1614601" y="1419398"/>
            <a:chExt cx="1368095" cy="1438102"/>
          </a:xfrm>
        </p:grpSpPr>
        <p:grpSp>
          <p:nvGrpSpPr>
            <p:cNvPr id="74" name="组合 7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7" name="椭圆 7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75" name="TextBox 74"/>
            <p:cNvSpPr txBox="1"/>
            <p:nvPr/>
          </p:nvSpPr>
          <p:spPr>
            <a:xfrm>
              <a:off x="1962584" y="1419398"/>
              <a:ext cx="695964" cy="1322228"/>
            </a:xfrm>
            <a:prstGeom prst="rect">
              <a:avLst/>
            </a:prstGeom>
            <a:noFill/>
          </p:spPr>
          <p:txBody>
            <a:bodyPr wrap="none">
              <a:spAutoFit/>
            </a:bodyPr>
            <a:lstStyle/>
            <a:p>
              <a:pPr marR="0" defTabSz="914400" eaLnBrk="1" fontAlgn="auto" hangingPunct="1">
                <a:spcBef>
                  <a:spcPts val="0"/>
                </a:spcBef>
                <a:spcAft>
                  <a:spcPts val="0"/>
                </a:spcAft>
                <a:buClrTx/>
                <a:buSzTx/>
                <a:buFont typeface="Arial" panose="020B0604020202020204" pitchFamily="34" charset="0"/>
                <a:buNone/>
                <a:defRPr/>
              </a:pPr>
              <a:r>
                <a:rPr kumimoji="0" lang="en-US" altLang="zh-CN" sz="8000" b="1" kern="0" cap="none" spc="0" normalizeH="0" baseline="0" noProof="0" dirty="0">
                  <a:solidFill>
                    <a:srgbClr val="1F497D">
                      <a:lumMod val="75000"/>
                    </a:srgbClr>
                  </a:solidFill>
                  <a:latin typeface="黑体" panose="02010609060101010101" pitchFamily="49" charset="-122"/>
                  <a:ea typeface="黑体" panose="02010609060101010101" pitchFamily="49" charset="-122"/>
                  <a:cs typeface="+mn-cs"/>
                </a:rPr>
                <a:t>8</a:t>
              </a:r>
              <a:endParaRPr kumimoji="0" lang="zh-CN" altLang="en-US" sz="8000" b="1" kern="0" cap="none" spc="0" normalizeH="0" baseline="0" noProof="0" dirty="0">
                <a:solidFill>
                  <a:srgbClr val="1F497D">
                    <a:lumMod val="75000"/>
                  </a:srgbClr>
                </a:solidFill>
                <a:latin typeface="黑体" panose="02010609060101010101" pitchFamily="49" charset="-122"/>
                <a:ea typeface="黑体" panose="02010609060101010101" pitchFamily="49" charset="-122"/>
                <a:cs typeface="+mn-cs"/>
              </a:endParaRPr>
            </a:p>
          </p:txBody>
        </p:sp>
      </p:grpSp>
      <p:sp>
        <p:nvSpPr>
          <p:cNvPr id="27" name="Text Box 198"/>
          <p:cNvSpPr txBox="1"/>
          <p:nvPr/>
        </p:nvSpPr>
        <p:spPr>
          <a:xfrm>
            <a:off x="1011238" y="247650"/>
            <a:ext cx="3624262" cy="573088"/>
          </a:xfrm>
          <a:prstGeom prst="rect">
            <a:avLst/>
          </a:prstGeom>
          <a:noFill/>
          <a:ln w="9525">
            <a:noFill/>
          </a:ln>
        </p:spPr>
        <p:txBody>
          <a:bodyPr lIns="81667" tIns="40833" rIns="81667" bIns="40833">
            <a:spAutoFit/>
          </a:bodyPr>
          <a:p>
            <a:pPr algn="ctr" defTabSz="815975" eaLnBrk="1" hangingPunct="1"/>
            <a:r>
              <a:rPr lang="zh-CN" altLang="en-US" sz="3200" b="1" dirty="0">
                <a:latin typeface="方正楷体简体" panose="02010601030101010101" pitchFamily="2" charset="-122"/>
                <a:ea typeface="方正楷体简体" panose="02010601030101010101" pitchFamily="2" charset="-122"/>
              </a:rPr>
              <a:t>南阳市中心医院</a:t>
            </a:r>
            <a:endParaRPr lang="zh-CN" altLang="en-US" sz="3200" b="1" dirty="0">
              <a:latin typeface="方正楷体简体" panose="02010601030101010101" pitchFamily="2" charset="-122"/>
              <a:ea typeface="方正楷体简体" panose="02010601030101010101" pitchFamily="2" charset="-122"/>
            </a:endParaRPr>
          </a:p>
        </p:txBody>
      </p:sp>
      <p:pic>
        <p:nvPicPr>
          <p:cNvPr id="28" name="图片 27" descr="中心医院院徽"/>
          <p:cNvPicPr>
            <a:picLocks noChangeAspect="1"/>
          </p:cNvPicPr>
          <p:nvPr/>
        </p:nvPicPr>
        <p:blipFill>
          <a:blip r:embed="rId1"/>
          <a:stretch>
            <a:fillRect/>
          </a:stretch>
        </p:blipFill>
        <p:spPr>
          <a:xfrm>
            <a:off x="354013" y="71438"/>
            <a:ext cx="995363" cy="925513"/>
          </a:xfrm>
          <a:prstGeom prst="rect">
            <a:avLst/>
          </a:prstGeom>
          <a:effectLst>
            <a:outerShdw blurRad="63500" sx="102000" sy="102000" algn="ctr" rotWithShape="0">
              <a:prstClr val="black">
                <a:alpha val="40000"/>
              </a:prstClr>
            </a:outerShdw>
          </a:effectLst>
        </p:spPr>
      </p:pic>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000000"/>
                                          </p:val>
                                        </p:tav>
                                        <p:tav tm="100000">
                                          <p:val>
                                            <p:strVal val="#ppt_w"/>
                                          </p:val>
                                        </p:tav>
                                      </p:tavLst>
                                    </p:anim>
                                    <p:anim calcmode="lin" valueType="num">
                                      <p:cBhvr>
                                        <p:cTn id="8" dur="500" fill="hold"/>
                                        <p:tgtEl>
                                          <p:spTgt spid="58"/>
                                        </p:tgtEl>
                                        <p:attrNameLst>
                                          <p:attrName>ppt_h</p:attrName>
                                        </p:attrNameLst>
                                      </p:cBhvr>
                                      <p:tavLst>
                                        <p:tav tm="0">
                                          <p:val>
                                            <p:fltVal val="0.00000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000000"/>
                                          </p:val>
                                        </p:tav>
                                        <p:tav tm="100000">
                                          <p:val>
                                            <p:strVal val="#ppt_w"/>
                                          </p:val>
                                        </p:tav>
                                      </p:tavLst>
                                    </p:anim>
                                    <p:anim calcmode="lin" valueType="num">
                                      <p:cBhvr>
                                        <p:cTn id="14" dur="500" fill="hold"/>
                                        <p:tgtEl>
                                          <p:spTgt spid="63"/>
                                        </p:tgtEl>
                                        <p:attrNameLst>
                                          <p:attrName>ppt_h</p:attrName>
                                        </p:attrNameLst>
                                      </p:cBhvr>
                                      <p:tavLst>
                                        <p:tav tm="0">
                                          <p:val>
                                            <p:fltVal val="0.000000"/>
                                          </p:val>
                                        </p:tav>
                                        <p:tav tm="100000">
                                          <p:val>
                                            <p:strVal val="#ppt_h"/>
                                          </p:val>
                                        </p:tav>
                                      </p:tavLst>
                                    </p:anim>
                                    <p:animEffect transition="in" filter="fade">
                                      <p:cBhvr>
                                        <p:cTn id="15" dur="500"/>
                                        <p:tgtEl>
                                          <p:spTgt spid="6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000000"/>
                                          </p:val>
                                        </p:tav>
                                        <p:tav tm="100000">
                                          <p:val>
                                            <p:strVal val="#ppt_w"/>
                                          </p:val>
                                        </p:tav>
                                      </p:tavLst>
                                    </p:anim>
                                    <p:anim calcmode="lin" valueType="num">
                                      <p:cBhvr>
                                        <p:cTn id="20" dur="500" fill="hold"/>
                                        <p:tgtEl>
                                          <p:spTgt spid="68"/>
                                        </p:tgtEl>
                                        <p:attrNameLst>
                                          <p:attrName>ppt_h</p:attrName>
                                        </p:attrNameLst>
                                      </p:cBhvr>
                                      <p:tavLst>
                                        <p:tav tm="0">
                                          <p:val>
                                            <p:fltVal val="0.000000"/>
                                          </p:val>
                                        </p:tav>
                                        <p:tav tm="100000">
                                          <p:val>
                                            <p:strVal val="#ppt_h"/>
                                          </p:val>
                                        </p:tav>
                                      </p:tavLst>
                                    </p:anim>
                                    <p:animEffect transition="in" filter="fade">
                                      <p:cBhvr>
                                        <p:cTn id="21" dur="500"/>
                                        <p:tgtEl>
                                          <p:spTgt spid="6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000000"/>
                                          </p:val>
                                        </p:tav>
                                        <p:tav tm="100000">
                                          <p:val>
                                            <p:strVal val="#ppt_w"/>
                                          </p:val>
                                        </p:tav>
                                      </p:tavLst>
                                    </p:anim>
                                    <p:anim calcmode="lin" valueType="num">
                                      <p:cBhvr>
                                        <p:cTn id="26" dur="500" fill="hold"/>
                                        <p:tgtEl>
                                          <p:spTgt spid="73"/>
                                        </p:tgtEl>
                                        <p:attrNameLst>
                                          <p:attrName>ppt_h</p:attrName>
                                        </p:attrNameLst>
                                      </p:cBhvr>
                                      <p:tavLst>
                                        <p:tav tm="0">
                                          <p:val>
                                            <p:fltVal val="0.000000"/>
                                          </p:val>
                                        </p:tav>
                                        <p:tav tm="100000">
                                          <p:val>
                                            <p:strVal val="#ppt_h"/>
                                          </p:val>
                                        </p:tav>
                                      </p:tavLst>
                                    </p:anim>
                                    <p:animEffect transition="in" filter="fade">
                                      <p:cBhvr>
                                        <p:cTn id="27" dur="500"/>
                                        <p:tgtEl>
                                          <p:spTgt spid="73"/>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left)">
                                      <p:cBhvr>
                                        <p:cTn id="31" dur="500"/>
                                        <p:tgtEl>
                                          <p:spTgt spid="56"/>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right)">
                                      <p:cBhvr>
                                        <p:cTn id="35" dur="500"/>
                                        <p:tgtEl>
                                          <p:spTgt spid="57"/>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right)">
                                      <p:cBhvr>
                                        <p:cTn id="39" dur="500"/>
                                        <p:tgtEl>
                                          <p:spTgt spid="53"/>
                                        </p:tgtEl>
                                      </p:cBhvr>
                                    </p:animEffect>
                                  </p:childTnLst>
                                </p:cTn>
                              </p:par>
                            </p:childTnLst>
                          </p:cTn>
                        </p:par>
                        <p:par>
                          <p:cTn id="40" fill="hold">
                            <p:stCondLst>
                              <p:cond delay="3500"/>
                            </p:stCondLst>
                            <p:childTnLst>
                              <p:par>
                                <p:cTn id="41" presetID="23" presetClass="entr" presetSubtype="32" fill="hold" grpId="0" nodeType="afterEffect">
                                  <p:stCondLst>
                                    <p:cond delay="0"/>
                                  </p:stCondLst>
                                  <p:iterate type="lt">
                                    <p:tmPct val="4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4*#ppt_w"/>
                                          </p:val>
                                        </p:tav>
                                        <p:tav tm="100000">
                                          <p:val>
                                            <p:strVal val="#ppt_w"/>
                                          </p:val>
                                        </p:tav>
                                      </p:tavLst>
                                    </p:anim>
                                    <p:anim calcmode="lin" valueType="num">
                                      <p:cBhvr>
                                        <p:cTn id="44" dur="1000" fill="hold"/>
                                        <p:tgtEl>
                                          <p:spTgt spid="55"/>
                                        </p:tgtEl>
                                        <p:attrNameLst>
                                          <p:attrName>ppt_h</p:attrName>
                                        </p:attrNameLst>
                                      </p:cBhvr>
                                      <p:tavLst>
                                        <p:tav tm="0">
                                          <p:val>
                                            <p:strVal val="4*#ppt_h"/>
                                          </p:val>
                                        </p:tav>
                                        <p:tav tm="100000">
                                          <p:val>
                                            <p:strVal val="#ppt_h"/>
                                          </p:val>
                                        </p:tav>
                                      </p:tavLst>
                                    </p:anim>
                                  </p:childTnLst>
                                </p:cTn>
                              </p:par>
                            </p:childTnLst>
                          </p:cTn>
                        </p:par>
                        <p:par>
                          <p:cTn id="45" fill="hold">
                            <p:stCondLst>
                              <p:cond delay="4940"/>
                            </p:stCondLst>
                            <p:childTnLst>
                              <p:par>
                                <p:cTn id="46" presetID="23" presetClass="entr" presetSubtype="32" fill="hold" grpId="0" nodeType="afterEffect">
                                  <p:stCondLst>
                                    <p:cond delay="0"/>
                                  </p:stCondLst>
                                  <p:iterate type="lt">
                                    <p:tmPct val="4000"/>
                                  </p:iterate>
                                  <p:childTnLst>
                                    <p:set>
                                      <p:cBhvr>
                                        <p:cTn id="47" dur="1" fill="hold">
                                          <p:stCondLst>
                                            <p:cond delay="0"/>
                                          </p:stCondLst>
                                        </p:cTn>
                                        <p:tgtEl>
                                          <p:spTgt spid="54"/>
                                        </p:tgtEl>
                                        <p:attrNameLst>
                                          <p:attrName>style.visibility</p:attrName>
                                        </p:attrNameLst>
                                      </p:cBhvr>
                                      <p:to>
                                        <p:strVal val="visible"/>
                                      </p:to>
                                    </p:set>
                                    <p:anim calcmode="lin" valueType="num">
                                      <p:cBhvr>
                                        <p:cTn id="48" dur="1000" fill="hold"/>
                                        <p:tgtEl>
                                          <p:spTgt spid="54"/>
                                        </p:tgtEl>
                                        <p:attrNameLst>
                                          <p:attrName>ppt_w</p:attrName>
                                        </p:attrNameLst>
                                      </p:cBhvr>
                                      <p:tavLst>
                                        <p:tav tm="0">
                                          <p:val>
                                            <p:strVal val="4*#ppt_w"/>
                                          </p:val>
                                        </p:tav>
                                        <p:tav tm="100000">
                                          <p:val>
                                            <p:strVal val="#ppt_w"/>
                                          </p:val>
                                        </p:tav>
                                      </p:tavLst>
                                    </p:anim>
                                    <p:anim calcmode="lin" valueType="num">
                                      <p:cBhvr>
                                        <p:cTn id="49" dur="1000" fill="hold"/>
                                        <p:tgtEl>
                                          <p:spTgt spid="54"/>
                                        </p:tgtEl>
                                        <p:attrNameLst>
                                          <p:attrName>ppt_h</p:attrName>
                                        </p:attrNameLst>
                                      </p:cBhvr>
                                      <p:tavLst>
                                        <p:tav tm="0">
                                          <p:val>
                                            <p:strVal val="4*#ppt_h"/>
                                          </p:val>
                                        </p:tav>
                                        <p:tav tm="100000">
                                          <p:val>
                                            <p:strVal val="#ppt_h"/>
                                          </p:val>
                                        </p:tav>
                                      </p:tavLst>
                                    </p:anim>
                                  </p:childTnLst>
                                </p:cTn>
                              </p:par>
                            </p:childTnLst>
                          </p:cTn>
                        </p:par>
                        <p:par>
                          <p:cTn id="50" fill="hold">
                            <p:stCondLst>
                              <p:cond delay="6180"/>
                            </p:stCondLst>
                            <p:childTnLst>
                              <p:par>
                                <p:cTn id="51" presetID="22" presetClass="entr" presetSubtype="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bldLvl="0"/>
      <p:bldP spid="55" grpId="0" bldLvl="0"/>
      <p:bldP spid="2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 name="TextBox 35"/>
          <p:cNvSpPr txBox="1"/>
          <p:nvPr/>
        </p:nvSpPr>
        <p:spPr>
          <a:xfrm>
            <a:off x="4652963" y="2103438"/>
            <a:ext cx="3754437" cy="2347912"/>
          </a:xfrm>
          <a:prstGeom prst="rect">
            <a:avLst/>
          </a:prstGeom>
          <a:noFill/>
          <a:ln w="9525">
            <a:noFill/>
          </a:ln>
        </p:spPr>
        <p:txBody>
          <a:bodyPr lIns="91386" tIns="45693" rIns="91386" bIns="45693">
            <a:spAutoFit/>
          </a:bodyPr>
          <a:p>
            <a:pPr eaLnBrk="1" hangingPunct="1">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南阳市中心医院成立于</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1949</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1995</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被国家原卫生部授予三级甲等综合性医院。是豫西南医疗、教学、科研、急救、预防、保健、康复中心，是郑州大学医学院、新乡医学院、河南科技大学医学院、南阳医学高等专科学校的教学医院和新乡医学院及河南大学研究生培养基地。南阳市妇幼保健院、南阳市儿童医院以及南阳市紧急救援中心均设在我院，服务区域为南阳市</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17</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县（市、区）和鄂、陕毗邻地市，服务人群达</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1000</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多万人口，目前已成为河南省地市级区域性医疗中心。</a:t>
            </a:r>
            <a:endParaRPr lang="zh-CN" altLang="en-US" sz="1100" dirty="0">
              <a:solidFill>
                <a:srgbClr val="000000"/>
              </a:solidFill>
              <a:latin typeface="微软雅黑" panose="020B0503020204020204" pitchFamily="34" charset="-122"/>
              <a:ea typeface="微软雅黑" panose="020B0503020204020204" pitchFamily="34" charset="-122"/>
            </a:endParaRPr>
          </a:p>
        </p:txBody>
      </p:sp>
      <p:pic>
        <p:nvPicPr>
          <p:cNvPr id="37" name="Picture 3"/>
          <p:cNvPicPr>
            <a:picLocks noChangeAspect="1"/>
          </p:cNvPicPr>
          <p:nvPr/>
        </p:nvPicPr>
        <p:blipFill>
          <a:blip r:embed="rId1"/>
          <a:srcRect l="21153" r="14169"/>
          <a:stretch>
            <a:fillRect/>
          </a:stretch>
        </p:blipFill>
        <p:spPr>
          <a:xfrm>
            <a:off x="190500" y="852488"/>
            <a:ext cx="4335463" cy="3698875"/>
          </a:xfrm>
          <a:prstGeom prst="rect">
            <a:avLst/>
          </a:prstGeom>
          <a:noFill/>
          <a:ln w="9525">
            <a:noFill/>
          </a:ln>
        </p:spPr>
      </p:pic>
      <p:grpSp>
        <p:nvGrpSpPr>
          <p:cNvPr id="39" name="组合 38"/>
          <p:cNvGrpSpPr/>
          <p:nvPr/>
        </p:nvGrpSpPr>
        <p:grpSpPr>
          <a:xfrm>
            <a:off x="5876925" y="742950"/>
            <a:ext cx="1306513" cy="1268413"/>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1" name="椭圆 40"/>
            <p:cNvSpPr/>
            <p:nvPr/>
          </p:nvSpPr>
          <p:spPr>
            <a:xfrm>
              <a:off x="4565438" y="2762743"/>
              <a:ext cx="1370562" cy="1371437"/>
            </a:xfrm>
            <a:prstGeom prst="ellipse">
              <a:avLst/>
            </a:prstGeom>
            <a:solidFill>
              <a:srgbClr val="17375E"/>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149" name="TextBox 44"/>
          <p:cNvSpPr txBox="1"/>
          <p:nvPr/>
        </p:nvSpPr>
        <p:spPr>
          <a:xfrm>
            <a:off x="6210300" y="927100"/>
            <a:ext cx="952500" cy="739775"/>
          </a:xfrm>
          <a:prstGeom prst="rect">
            <a:avLst/>
          </a:prstGeom>
          <a:noFill/>
          <a:ln w="9525">
            <a:noFill/>
          </a:ln>
        </p:spPr>
        <p:txBody>
          <a:bodyPr>
            <a:spAutoFit/>
          </a:bodyPr>
          <a:p>
            <a:pPr eaLnBrk="1" hangingPunct="1"/>
            <a:r>
              <a:rPr lang="zh-CN" altLang="en-US" sz="2100" dirty="0">
                <a:solidFill>
                  <a:srgbClr val="FFFFFF"/>
                </a:solidFill>
                <a:latin typeface="微软雅黑" panose="020B0503020204020204" pitchFamily="34" charset="-122"/>
                <a:ea typeface="微软雅黑" panose="020B0503020204020204" pitchFamily="34" charset="-122"/>
              </a:rPr>
              <a:t>医院简介</a:t>
            </a:r>
            <a:endParaRPr lang="zh-CN" altLang="en-US" sz="2100" dirty="0">
              <a:solidFill>
                <a:srgbClr val="FFFFFF"/>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grpSp>
      <p:sp>
        <p:nvSpPr>
          <p:cNvPr id="56" name="椭圆 55"/>
          <p:cNvSpPr/>
          <p:nvPr/>
        </p:nvSpPr>
        <p:spPr>
          <a:xfrm>
            <a:off x="7794387" y="4443264"/>
            <a:ext cx="500909" cy="50090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57" name="椭圆 56"/>
          <p:cNvSpPr/>
          <p:nvPr/>
        </p:nvSpPr>
        <p:spPr>
          <a:xfrm>
            <a:off x="8423304" y="3522698"/>
            <a:ext cx="274778"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7" name="椭圆 66"/>
          <p:cNvSpPr/>
          <p:nvPr/>
        </p:nvSpPr>
        <p:spPr>
          <a:xfrm>
            <a:off x="6629511" y="4707644"/>
            <a:ext cx="274776" cy="274776"/>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8" name="椭圆 67"/>
          <p:cNvSpPr/>
          <p:nvPr/>
        </p:nvSpPr>
        <p:spPr>
          <a:xfrm>
            <a:off x="8585278" y="4984206"/>
            <a:ext cx="137389" cy="137390"/>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9" name="TextBox 68"/>
          <p:cNvSpPr txBox="1"/>
          <p:nvPr/>
        </p:nvSpPr>
        <p:spPr>
          <a:xfrm>
            <a:off x="1654175" y="5918200"/>
            <a:ext cx="738188" cy="307975"/>
          </a:xfrm>
          <a:prstGeom prst="rect">
            <a:avLst/>
          </a:prstGeom>
          <a:noFill/>
        </p:spPr>
        <p:txBody>
          <a:bodyPr wrap="none" lIns="61109" tIns="30555" rIns="61109" bIns="30555">
            <a:spAutoFit/>
          </a:bodyPr>
          <a:lstStyle/>
          <a:p>
            <a:pPr marR="0" defTabSz="914400" eaLnBrk="1" fontAlgn="auto" hangingPunct="1">
              <a:spcBef>
                <a:spcPts val="0"/>
              </a:spcBef>
              <a:spcAft>
                <a:spcPts val="0"/>
              </a:spcAft>
              <a:buClrTx/>
              <a:buSzTx/>
              <a:buFontTx/>
              <a:buNone/>
              <a:defRPr/>
            </a:pPr>
            <a:r>
              <a:rPr kumimoji="0" lang="zh-CN" altLang="en-US" kern="0" cap="none" spc="0" normalizeH="0" baseline="0" noProof="0" dirty="0">
                <a:solidFill>
                  <a:prstClr val="black"/>
                </a:solidFill>
                <a:latin typeface="+mn-lt"/>
                <a:ea typeface="+mn-ea"/>
                <a:cs typeface="+mn-cs"/>
              </a:rPr>
              <a:t>延迟符</a:t>
            </a:r>
            <a:endParaRPr kumimoji="0" lang="zh-CN" altLang="en-US" kern="0" cap="none" spc="0" normalizeH="0" baseline="0" noProof="0" dirty="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par>
                                <p:cTn id="8" presetID="2" presetClass="entr" presetSubtype="3" accel="35000"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 calcmode="lin" valueType="num">
                                      <p:cBhvr>
                                        <p:cTn id="10" dur="2000" fill="hold"/>
                                        <p:tgtEl>
                                          <p:spTgt spid="47"/>
                                        </p:tgtEl>
                                        <p:attrNameLst>
                                          <p:attrName>ppt_x</p:attrName>
                                        </p:attrNameLst>
                                      </p:cBhvr>
                                      <p:tavLst>
                                        <p:tav tm="0">
                                          <p:val>
                                            <p:strVal val="1+#ppt_w/2"/>
                                          </p:val>
                                        </p:tav>
                                        <p:tav tm="100000">
                                          <p:val>
                                            <p:strVal val="#ppt_x"/>
                                          </p:val>
                                        </p:tav>
                                      </p:tavLst>
                                    </p:anim>
                                    <p:anim calcmode="lin" valueType="num">
                                      <p:cBhvr>
                                        <p:cTn id="11" dur="2000" fill="hold"/>
                                        <p:tgtEl>
                                          <p:spTgt spid="47"/>
                                        </p:tgtEl>
                                        <p:attrNameLst>
                                          <p:attrName>ppt_y</p:attrName>
                                        </p:attrNameLst>
                                      </p:cBhvr>
                                      <p:tavLst>
                                        <p:tav tm="0">
                                          <p:val>
                                            <p:strVal val="0-#ppt_h/2"/>
                                          </p:val>
                                        </p:tav>
                                        <p:tav tm="100000">
                                          <p:val>
                                            <p:strVal val="#ppt_y"/>
                                          </p:val>
                                        </p:tav>
                                      </p:tavLst>
                                    </p:anim>
                                  </p:childTnLst>
                                </p:cTn>
                              </p:par>
                              <p:par>
                                <p:cTn id="12" presetID="2" presetClass="entr" presetSubtype="2" accel="35000" fill="hold" nodeType="withEffect">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cBhvr>
                                        <p:cTn id="14" dur="2000" fill="hold"/>
                                        <p:tgtEl>
                                          <p:spTgt spid="50"/>
                                        </p:tgtEl>
                                        <p:attrNameLst>
                                          <p:attrName>ppt_x</p:attrName>
                                        </p:attrNameLst>
                                      </p:cBhvr>
                                      <p:tavLst>
                                        <p:tav tm="0">
                                          <p:val>
                                            <p:strVal val="1+#ppt_w/2"/>
                                          </p:val>
                                        </p:tav>
                                        <p:tav tm="100000">
                                          <p:val>
                                            <p:strVal val="#ppt_x"/>
                                          </p:val>
                                        </p:tav>
                                      </p:tavLst>
                                    </p:anim>
                                    <p:anim calcmode="lin" valueType="num">
                                      <p:cBhvr>
                                        <p:cTn id="15" dur="2000" fill="hold"/>
                                        <p:tgtEl>
                                          <p:spTgt spid="50"/>
                                        </p:tgtEl>
                                        <p:attrNameLst>
                                          <p:attrName>ppt_y</p:attrName>
                                        </p:attrNameLst>
                                      </p:cBhvr>
                                      <p:tavLst>
                                        <p:tav tm="0">
                                          <p:val>
                                            <p:strVal val="#ppt_y"/>
                                          </p:val>
                                        </p:tav>
                                        <p:tav tm="100000">
                                          <p:val>
                                            <p:strVal val="#ppt_y"/>
                                          </p:val>
                                        </p:tav>
                                      </p:tavLst>
                                    </p:anim>
                                  </p:childTnLst>
                                </p:cTn>
                              </p:par>
                              <p:par>
                                <p:cTn id="16" presetID="2" presetClass="entr" presetSubtype="3" accel="35000" fill="hold"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2000" fill="hold"/>
                                        <p:tgtEl>
                                          <p:spTgt spid="53"/>
                                        </p:tgtEl>
                                        <p:attrNameLst>
                                          <p:attrName>ppt_x</p:attrName>
                                        </p:attrNameLst>
                                      </p:cBhvr>
                                      <p:tavLst>
                                        <p:tav tm="0">
                                          <p:val>
                                            <p:strVal val="1+#ppt_w/2"/>
                                          </p:val>
                                        </p:tav>
                                        <p:tav tm="100000">
                                          <p:val>
                                            <p:strVal val="#ppt_x"/>
                                          </p:val>
                                        </p:tav>
                                      </p:tavLst>
                                    </p:anim>
                                    <p:anim calcmode="lin" valueType="num">
                                      <p:cBhvr>
                                        <p:cTn id="19" dur="2000" fill="hold"/>
                                        <p:tgtEl>
                                          <p:spTgt spid="53"/>
                                        </p:tgtEl>
                                        <p:attrNameLst>
                                          <p:attrName>ppt_y</p:attrName>
                                        </p:attrNameLst>
                                      </p:cBhvr>
                                      <p:tavLst>
                                        <p:tav tm="0">
                                          <p:val>
                                            <p:strVal val="0-#ppt_h/2"/>
                                          </p:val>
                                        </p:tav>
                                        <p:tav tm="100000">
                                          <p:val>
                                            <p:strVal val="#ppt_y"/>
                                          </p:val>
                                        </p:tav>
                                      </p:tavLst>
                                    </p:anim>
                                  </p:childTnLst>
                                </p:cTn>
                              </p:par>
                              <p:par>
                                <p:cTn id="20" presetID="2" presetClass="entr" presetSubtype="1" accel="3500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2000" fill="hold"/>
                                        <p:tgtEl>
                                          <p:spTgt spid="39"/>
                                        </p:tgtEl>
                                        <p:attrNameLst>
                                          <p:attrName>ppt_x</p:attrName>
                                        </p:attrNameLst>
                                      </p:cBhvr>
                                      <p:tavLst>
                                        <p:tav tm="0">
                                          <p:val>
                                            <p:strVal val="#ppt_x"/>
                                          </p:val>
                                        </p:tav>
                                        <p:tav tm="100000">
                                          <p:val>
                                            <p:strVal val="#ppt_x"/>
                                          </p:val>
                                        </p:tav>
                                      </p:tavLst>
                                    </p:anim>
                                    <p:anim calcmode="lin" valueType="num">
                                      <p:cBhvr>
                                        <p:cTn id="23" dur="2000" fill="hold"/>
                                        <p:tgtEl>
                                          <p:spTgt spid="39"/>
                                        </p:tgtEl>
                                        <p:attrNameLst>
                                          <p:attrName>ppt_y</p:attrName>
                                        </p:attrNameLst>
                                      </p:cBhvr>
                                      <p:tavLst>
                                        <p:tav tm="0">
                                          <p:val>
                                            <p:strVal val="0-#ppt_h/2"/>
                                          </p:val>
                                        </p:tav>
                                        <p:tav tm="100000">
                                          <p:val>
                                            <p:strVal val="#ppt_y"/>
                                          </p:val>
                                        </p:tav>
                                      </p:tavLst>
                                    </p:anim>
                                  </p:childTnLst>
                                </p:cTn>
                              </p:par>
                            </p:childTnLst>
                          </p:cTn>
                        </p:par>
                        <p:par>
                          <p:cTn id="24" fill="hold">
                            <p:stCondLst>
                              <p:cond delay="500"/>
                            </p:stCondLst>
                            <p:childTnLst>
                              <p:par>
                                <p:cTn id="25" presetID="53" presetClass="entr" presetSubtype="16"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000000"/>
                                          </p:val>
                                        </p:tav>
                                        <p:tav tm="100000">
                                          <p:val>
                                            <p:strVal val="#ppt_w"/>
                                          </p:val>
                                        </p:tav>
                                      </p:tavLst>
                                    </p:anim>
                                    <p:anim calcmode="lin" valueType="num">
                                      <p:cBhvr>
                                        <p:cTn id="28" dur="500" fill="hold"/>
                                        <p:tgtEl>
                                          <p:spTgt spid="56"/>
                                        </p:tgtEl>
                                        <p:attrNameLst>
                                          <p:attrName>ppt_h</p:attrName>
                                        </p:attrNameLst>
                                      </p:cBhvr>
                                      <p:tavLst>
                                        <p:tav tm="0">
                                          <p:val>
                                            <p:fltVal val="0.000000"/>
                                          </p:val>
                                        </p:tav>
                                        <p:tav tm="100000">
                                          <p:val>
                                            <p:strVal val="#ppt_h"/>
                                          </p:val>
                                        </p:tav>
                                      </p:tavLst>
                                    </p:anim>
                                    <p:animEffect transition="in" filter="fade">
                                      <p:cBhvr>
                                        <p:cTn id="29" dur="500"/>
                                        <p:tgtEl>
                                          <p:spTgt spid="56"/>
                                        </p:tgtEl>
                                      </p:cBhvr>
                                    </p:animEffect>
                                  </p:childTnLst>
                                </p:cTn>
                              </p:par>
                              <p:par>
                                <p:cTn id="30" presetID="53" presetClass="entr" presetSubtype="16" fill="hold" nodeType="withEffect">
                                  <p:stCondLst>
                                    <p:cond delay="40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000000"/>
                                          </p:val>
                                        </p:tav>
                                        <p:tav tm="100000">
                                          <p:val>
                                            <p:strVal val="#ppt_w"/>
                                          </p:val>
                                        </p:tav>
                                      </p:tavLst>
                                    </p:anim>
                                    <p:anim calcmode="lin" valueType="num">
                                      <p:cBhvr>
                                        <p:cTn id="33" dur="500" fill="hold"/>
                                        <p:tgtEl>
                                          <p:spTgt spid="57"/>
                                        </p:tgtEl>
                                        <p:attrNameLst>
                                          <p:attrName>ppt_h</p:attrName>
                                        </p:attrNameLst>
                                      </p:cBhvr>
                                      <p:tavLst>
                                        <p:tav tm="0">
                                          <p:val>
                                            <p:fltVal val="0.000000"/>
                                          </p:val>
                                        </p:tav>
                                        <p:tav tm="100000">
                                          <p:val>
                                            <p:strVal val="#ppt_h"/>
                                          </p:val>
                                        </p:tav>
                                      </p:tavLst>
                                    </p:anim>
                                    <p:animEffect transition="in" filter="fade">
                                      <p:cBhvr>
                                        <p:cTn id="34" dur="500"/>
                                        <p:tgtEl>
                                          <p:spTgt spid="57"/>
                                        </p:tgtEl>
                                      </p:cBhvr>
                                    </p:animEffect>
                                  </p:childTnLst>
                                </p:cTn>
                              </p:par>
                              <p:par>
                                <p:cTn id="35" presetID="53" presetClass="entr" presetSubtype="16" fill="hold" nodeType="withEffect">
                                  <p:stCondLst>
                                    <p:cond delay="40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000000"/>
                                          </p:val>
                                        </p:tav>
                                        <p:tav tm="100000">
                                          <p:val>
                                            <p:strVal val="#ppt_w"/>
                                          </p:val>
                                        </p:tav>
                                      </p:tavLst>
                                    </p:anim>
                                    <p:anim calcmode="lin" valueType="num">
                                      <p:cBhvr>
                                        <p:cTn id="38" dur="500" fill="hold"/>
                                        <p:tgtEl>
                                          <p:spTgt spid="58"/>
                                        </p:tgtEl>
                                        <p:attrNameLst>
                                          <p:attrName>ppt_h</p:attrName>
                                        </p:attrNameLst>
                                      </p:cBhvr>
                                      <p:tavLst>
                                        <p:tav tm="0">
                                          <p:val>
                                            <p:fltVal val="0.000000"/>
                                          </p:val>
                                        </p:tav>
                                        <p:tav tm="100000">
                                          <p:val>
                                            <p:strVal val="#ppt_h"/>
                                          </p:val>
                                        </p:tav>
                                      </p:tavLst>
                                    </p:anim>
                                    <p:animEffect transition="in" filter="fade">
                                      <p:cBhvr>
                                        <p:cTn id="39" dur="500"/>
                                        <p:tgtEl>
                                          <p:spTgt spid="58"/>
                                        </p:tgtEl>
                                      </p:cBhvr>
                                    </p:animEffect>
                                  </p:childTnLst>
                                </p:cTn>
                              </p:par>
                              <p:par>
                                <p:cTn id="40" presetID="53" presetClass="entr" presetSubtype="16" fill="hold" nodeType="withEffect">
                                  <p:stCondLst>
                                    <p:cond delay="20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000000"/>
                                          </p:val>
                                        </p:tav>
                                        <p:tav tm="100000">
                                          <p:val>
                                            <p:strVal val="#ppt_w"/>
                                          </p:val>
                                        </p:tav>
                                      </p:tavLst>
                                    </p:anim>
                                    <p:anim calcmode="lin" valueType="num">
                                      <p:cBhvr>
                                        <p:cTn id="43" dur="500" fill="hold"/>
                                        <p:tgtEl>
                                          <p:spTgt spid="61"/>
                                        </p:tgtEl>
                                        <p:attrNameLst>
                                          <p:attrName>ppt_h</p:attrName>
                                        </p:attrNameLst>
                                      </p:cBhvr>
                                      <p:tavLst>
                                        <p:tav tm="0">
                                          <p:val>
                                            <p:fltVal val="0.000000"/>
                                          </p:val>
                                        </p:tav>
                                        <p:tav tm="100000">
                                          <p:val>
                                            <p:strVal val="#ppt_h"/>
                                          </p:val>
                                        </p:tav>
                                      </p:tavLst>
                                    </p:anim>
                                    <p:animEffect transition="in" filter="fade">
                                      <p:cBhvr>
                                        <p:cTn id="44" dur="500"/>
                                        <p:tgtEl>
                                          <p:spTgt spid="61"/>
                                        </p:tgtEl>
                                      </p:cBhvr>
                                    </p:animEffect>
                                  </p:childTnLst>
                                </p:cTn>
                              </p:par>
                              <p:par>
                                <p:cTn id="45" presetID="53" presetClass="entr" presetSubtype="16" fill="hold" nodeType="withEffect">
                                  <p:stCondLst>
                                    <p:cond delay="4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000000"/>
                                          </p:val>
                                        </p:tav>
                                        <p:tav tm="100000">
                                          <p:val>
                                            <p:strVal val="#ppt_w"/>
                                          </p:val>
                                        </p:tav>
                                      </p:tavLst>
                                    </p:anim>
                                    <p:anim calcmode="lin" valueType="num">
                                      <p:cBhvr>
                                        <p:cTn id="48" dur="500" fill="hold"/>
                                        <p:tgtEl>
                                          <p:spTgt spid="64"/>
                                        </p:tgtEl>
                                        <p:attrNameLst>
                                          <p:attrName>ppt_h</p:attrName>
                                        </p:attrNameLst>
                                      </p:cBhvr>
                                      <p:tavLst>
                                        <p:tav tm="0">
                                          <p:val>
                                            <p:fltVal val="0.000000"/>
                                          </p:val>
                                        </p:tav>
                                        <p:tav tm="100000">
                                          <p:val>
                                            <p:strVal val="#ppt_h"/>
                                          </p:val>
                                        </p:tav>
                                      </p:tavLst>
                                    </p:anim>
                                    <p:animEffect transition="in" filter="fade">
                                      <p:cBhvr>
                                        <p:cTn id="49" dur="500"/>
                                        <p:tgtEl>
                                          <p:spTgt spid="64"/>
                                        </p:tgtEl>
                                      </p:cBhvr>
                                    </p:animEffect>
                                  </p:childTnLst>
                                </p:cTn>
                              </p:par>
                              <p:par>
                                <p:cTn id="50" presetID="53" presetClass="entr" presetSubtype="16" fill="hold" nodeType="withEffect">
                                  <p:stCondLst>
                                    <p:cond delay="400"/>
                                  </p:stCondLst>
                                  <p:childTnLst>
                                    <p:set>
                                      <p:cBhvr>
                                        <p:cTn id="51" dur="1" fill="hold">
                                          <p:stCondLst>
                                            <p:cond delay="0"/>
                                          </p:stCondLst>
                                        </p:cTn>
                                        <p:tgtEl>
                                          <p:spTgt spid="67"/>
                                        </p:tgtEl>
                                        <p:attrNameLst>
                                          <p:attrName>style.visibility</p:attrName>
                                        </p:attrNameLst>
                                      </p:cBhvr>
                                      <p:to>
                                        <p:strVal val="visible"/>
                                      </p:to>
                                    </p:set>
                                    <p:anim calcmode="lin" valueType="num">
                                      <p:cBhvr>
                                        <p:cTn id="52" dur="500" fill="hold"/>
                                        <p:tgtEl>
                                          <p:spTgt spid="67"/>
                                        </p:tgtEl>
                                        <p:attrNameLst>
                                          <p:attrName>ppt_w</p:attrName>
                                        </p:attrNameLst>
                                      </p:cBhvr>
                                      <p:tavLst>
                                        <p:tav tm="0">
                                          <p:val>
                                            <p:fltVal val="0.000000"/>
                                          </p:val>
                                        </p:tav>
                                        <p:tav tm="100000">
                                          <p:val>
                                            <p:strVal val="#ppt_w"/>
                                          </p:val>
                                        </p:tav>
                                      </p:tavLst>
                                    </p:anim>
                                    <p:anim calcmode="lin" valueType="num">
                                      <p:cBhvr>
                                        <p:cTn id="53" dur="500" fill="hold"/>
                                        <p:tgtEl>
                                          <p:spTgt spid="67"/>
                                        </p:tgtEl>
                                        <p:attrNameLst>
                                          <p:attrName>ppt_h</p:attrName>
                                        </p:attrNameLst>
                                      </p:cBhvr>
                                      <p:tavLst>
                                        <p:tav tm="0">
                                          <p:val>
                                            <p:fltVal val="0.000000"/>
                                          </p:val>
                                        </p:tav>
                                        <p:tav tm="100000">
                                          <p:val>
                                            <p:strVal val="#ppt_h"/>
                                          </p:val>
                                        </p:tav>
                                      </p:tavLst>
                                    </p:anim>
                                    <p:animEffect transition="in" filter="fade">
                                      <p:cBhvr>
                                        <p:cTn id="54" dur="500"/>
                                        <p:tgtEl>
                                          <p:spTgt spid="67"/>
                                        </p:tgtEl>
                                      </p:cBhvr>
                                    </p:animEffect>
                                  </p:childTnLst>
                                </p:cTn>
                              </p:par>
                              <p:par>
                                <p:cTn id="55" presetID="53" presetClass="entr" presetSubtype="16" fill="hold" nodeType="withEffect">
                                  <p:stCondLst>
                                    <p:cond delay="20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000000"/>
                                          </p:val>
                                        </p:tav>
                                        <p:tav tm="100000">
                                          <p:val>
                                            <p:strVal val="#ppt_w"/>
                                          </p:val>
                                        </p:tav>
                                      </p:tavLst>
                                    </p:anim>
                                    <p:anim calcmode="lin" valueType="num">
                                      <p:cBhvr>
                                        <p:cTn id="58" dur="500" fill="hold"/>
                                        <p:tgtEl>
                                          <p:spTgt spid="68"/>
                                        </p:tgtEl>
                                        <p:attrNameLst>
                                          <p:attrName>ppt_h</p:attrName>
                                        </p:attrNameLst>
                                      </p:cBhvr>
                                      <p:tavLst>
                                        <p:tav tm="0">
                                          <p:val>
                                            <p:fltVal val="0.000000"/>
                                          </p:val>
                                        </p:tav>
                                        <p:tav tm="100000">
                                          <p:val>
                                            <p:strVal val="#ppt_h"/>
                                          </p:val>
                                        </p:tav>
                                      </p:tavLst>
                                    </p:anim>
                                    <p:animEffect transition="in" filter="fade">
                                      <p:cBhvr>
                                        <p:cTn id="59" dur="500"/>
                                        <p:tgtEl>
                                          <p:spTgt spid="68"/>
                                        </p:tgtEl>
                                      </p:cBhvr>
                                    </p:animEffect>
                                  </p:childTnLst>
                                </p:cTn>
                              </p:par>
                              <p:par>
                                <p:cTn id="60" presetID="22" presetClass="entr" presetSubtype="4" fill="hold" grpId="0" nodeType="withEffect">
                                  <p:stCondLst>
                                    <p:cond delay="0"/>
                                  </p:stCondLst>
                                  <p:iterate type="lt">
                                    <p:tmPct val="10000"/>
                                  </p:iterate>
                                  <p:childTnLst>
                                    <p:set>
                                      <p:cBhvr>
                                        <p:cTn id="61" dur="1" fill="hold">
                                          <p:stCondLst>
                                            <p:cond delay="0"/>
                                          </p:stCondLst>
                                        </p:cTn>
                                        <p:tgtEl>
                                          <p:spTgt spid="36"/>
                                        </p:tgtEl>
                                        <p:attrNameLst>
                                          <p:attrName>style.visibility</p:attrName>
                                        </p:attrNameLst>
                                      </p:cBhvr>
                                      <p:to>
                                        <p:strVal val="visible"/>
                                      </p:to>
                                    </p:set>
                                    <p:animEffect transition="in" filter="wipe(down)">
                                      <p:cBhvr>
                                        <p:cTn id="62" dur="500"/>
                                        <p:tgtEl>
                                          <p:spTgt spid="36"/>
                                        </p:tgtEl>
                                      </p:cBhvr>
                                    </p:animEffect>
                                  </p:childTnLst>
                                </p:cTn>
                              </p:par>
                            </p:childTnLst>
                          </p:cTn>
                        </p:par>
                        <p:par>
                          <p:cTn id="63" fill="hold">
                            <p:stCondLst>
                              <p:cond delay="11699"/>
                            </p:stCondLst>
                            <p:childTnLst>
                              <p:par>
                                <p:cTn id="64" presetID="10" presetClass="entr" presetSubtype="0"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1" name="组合 70"/>
          <p:cNvGrpSpPr/>
          <p:nvPr/>
        </p:nvGrpSpPr>
        <p:grpSpPr>
          <a:xfrm>
            <a:off x="3430324" y="-1100658"/>
            <a:ext cx="2352980" cy="2352979"/>
            <a:chOff x="304800" y="673100"/>
            <a:chExt cx="4000500" cy="4000500"/>
          </a:xfrm>
          <a:effectLst>
            <a:outerShdw blurRad="444500" dist="254000" dir="684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grpSp>
      <p:sp>
        <p:nvSpPr>
          <p:cNvPr id="74" name="椭圆 73"/>
          <p:cNvSpPr/>
          <p:nvPr/>
        </p:nvSpPr>
        <p:spPr>
          <a:xfrm>
            <a:off x="4833938" y="1239838"/>
            <a:ext cx="274638" cy="276225"/>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5" name="椭圆 74"/>
          <p:cNvSpPr/>
          <p:nvPr/>
        </p:nvSpPr>
        <p:spPr>
          <a:xfrm>
            <a:off x="4538663" y="1358900"/>
            <a:ext cx="136525" cy="138113"/>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6" name="椭圆 75"/>
          <p:cNvSpPr/>
          <p:nvPr/>
        </p:nvSpPr>
        <p:spPr>
          <a:xfrm>
            <a:off x="5345113" y="1238250"/>
            <a:ext cx="136525" cy="136525"/>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7" name="椭圆 76"/>
          <p:cNvSpPr/>
          <p:nvPr/>
        </p:nvSpPr>
        <p:spPr>
          <a:xfrm>
            <a:off x="3816350" y="1108075"/>
            <a:ext cx="250825" cy="250825"/>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8" name="椭圆 77"/>
          <p:cNvSpPr/>
          <p:nvPr/>
        </p:nvSpPr>
        <p:spPr>
          <a:xfrm>
            <a:off x="4117975" y="1082675"/>
            <a:ext cx="274638" cy="274638"/>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9" name="椭圆 78"/>
          <p:cNvSpPr/>
          <p:nvPr/>
        </p:nvSpPr>
        <p:spPr>
          <a:xfrm>
            <a:off x="4352925" y="1370013"/>
            <a:ext cx="136525" cy="136525"/>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0" name="椭圆 79"/>
          <p:cNvSpPr/>
          <p:nvPr/>
        </p:nvSpPr>
        <p:spPr>
          <a:xfrm>
            <a:off x="5487988" y="1184275"/>
            <a:ext cx="322263" cy="322263"/>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1" name="椭圆 80"/>
          <p:cNvSpPr/>
          <p:nvPr/>
        </p:nvSpPr>
        <p:spPr>
          <a:xfrm>
            <a:off x="3489325" y="1239838"/>
            <a:ext cx="274638" cy="276225"/>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2" name="椭圆 81"/>
          <p:cNvSpPr/>
          <p:nvPr/>
        </p:nvSpPr>
        <p:spPr>
          <a:xfrm>
            <a:off x="3203575" y="1371600"/>
            <a:ext cx="138113" cy="138113"/>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3" name="椭圆 82"/>
          <p:cNvSpPr/>
          <p:nvPr/>
        </p:nvSpPr>
        <p:spPr>
          <a:xfrm>
            <a:off x="5054600" y="1057275"/>
            <a:ext cx="274638" cy="274638"/>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4" name="椭圆 83"/>
          <p:cNvSpPr/>
          <p:nvPr/>
        </p:nvSpPr>
        <p:spPr>
          <a:xfrm>
            <a:off x="3973513" y="1293813"/>
            <a:ext cx="136525" cy="136525"/>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5" name="椭圆 84"/>
          <p:cNvSpPr/>
          <p:nvPr/>
        </p:nvSpPr>
        <p:spPr>
          <a:xfrm>
            <a:off x="5919788" y="1370013"/>
            <a:ext cx="138113" cy="136525"/>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6" name="矩形 85"/>
          <p:cNvSpPr/>
          <p:nvPr/>
        </p:nvSpPr>
        <p:spPr>
          <a:xfrm>
            <a:off x="4035425" y="114300"/>
            <a:ext cx="1231900" cy="585788"/>
          </a:xfrm>
          <a:prstGeom prst="rect">
            <a:avLst/>
          </a:prstGeom>
        </p:spPr>
        <p:txBody>
          <a:bodyPr wrap="square">
            <a:spAutoFit/>
          </a:bodyPr>
          <a:lstStyle/>
          <a:p>
            <a:pPr marL="0" marR="0" lvl="0" indent="0" algn="l" defTabSz="934085"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rPr>
              <a:t>目 录</a:t>
            </a:r>
            <a:endParaRPr kumimoji="0" lang="zh-CN" altLang="en-US" sz="32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sp>
        <p:nvSpPr>
          <p:cNvPr id="87" name="Rectangle 4"/>
          <p:cNvSpPr txBox="1">
            <a:spLocks noChangeArrowheads="1"/>
          </p:cNvSpPr>
          <p:nvPr/>
        </p:nvSpPr>
        <p:spPr bwMode="auto">
          <a:xfrm>
            <a:off x="3965575" y="566738"/>
            <a:ext cx="13716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smtClean="0">
                <a:ln>
                  <a:noFill/>
                </a:ln>
                <a:solidFill>
                  <a:srgbClr val="17375E"/>
                </a:solidFill>
                <a:effectLst/>
                <a:uLnTx/>
                <a:uFillTx/>
                <a:latin typeface="Arial" panose="020B0604020202020204"/>
                <a:ea typeface="微软雅黑" panose="020B0503020204020204" pitchFamily="34" charset="-122"/>
                <a:cs typeface="+mj-cs"/>
              </a:rPr>
              <a:t>CATALOG</a:t>
            </a:r>
            <a:endParaRPr kumimoji="0" lang="zh-CN" altLang="en-US" sz="1000" b="0" i="0" u="none" strike="noStrike" kern="0" cap="none" spc="0" normalizeH="0" baseline="0" noProof="0" dirty="0">
              <a:ln>
                <a:noFill/>
              </a:ln>
              <a:solidFill>
                <a:srgbClr val="17375E"/>
              </a:solidFill>
              <a:effectLst/>
              <a:uLnTx/>
              <a:uFillTx/>
              <a:latin typeface="Arial" panose="020B0604020202020204"/>
              <a:ea typeface="微软雅黑" panose="020B0503020204020204" pitchFamily="34" charset="-122"/>
              <a:cs typeface="+mj-cs"/>
            </a:endParaRPr>
          </a:p>
        </p:txBody>
      </p:sp>
      <p:grpSp>
        <p:nvGrpSpPr>
          <p:cNvPr id="88" name="组合 87"/>
          <p:cNvGrpSpPr/>
          <p:nvPr/>
        </p:nvGrpSpPr>
        <p:grpSpPr>
          <a:xfrm>
            <a:off x="6281738" y="1995488"/>
            <a:ext cx="1603375" cy="1358900"/>
            <a:chOff x="9224782" y="2628163"/>
            <a:chExt cx="2397222" cy="2093640"/>
          </a:xfrm>
        </p:grpSpPr>
        <p:grpSp>
          <p:nvGrpSpPr>
            <p:cNvPr id="7221" name="组合 88"/>
            <p:cNvGrpSpPr/>
            <p:nvPr/>
          </p:nvGrpSpPr>
          <p:grpSpPr>
            <a:xfrm>
              <a:off x="9224782" y="2628163"/>
              <a:ext cx="2397222" cy="2093640"/>
              <a:chOff x="9224782" y="2628163"/>
              <a:chExt cx="2397222" cy="2093640"/>
            </a:xfrm>
          </p:grpSpPr>
          <p:grpSp>
            <p:nvGrpSpPr>
              <p:cNvPr id="91" name="组合 90"/>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9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9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92"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a:innerShdw blurRad="152400">
                  <a:sysClr val="windowText" lastClr="000000">
                    <a:lumMod val="65000"/>
                    <a:lumOff val="35000"/>
                    <a:alpha val="41000"/>
                  </a:sysClr>
                </a:inn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90" name="TextBox 89"/>
            <p:cNvSpPr txBox="1"/>
            <p:nvPr/>
          </p:nvSpPr>
          <p:spPr>
            <a:xfrm>
              <a:off x="9918251" y="3180762"/>
              <a:ext cx="1010287" cy="900625"/>
            </a:xfrm>
            <a:prstGeom prst="rect">
              <a:avLst/>
            </a:prstGeom>
            <a:noFill/>
          </p:spPr>
          <p:txBody>
            <a:bodyPr wrap="square" rtlCol="0">
              <a:spAutoFit/>
            </a:bodyPr>
            <a:lstStyle/>
            <a:p>
              <a:pPr marR="0" defTabSz="914400" eaLnBrk="1" hangingPunct="1">
                <a:buClrTx/>
                <a:buSzTx/>
                <a:buFontTx/>
                <a:buNone/>
                <a:defRPr/>
              </a:pPr>
              <a:r>
                <a:rPr kumimoji="0" lang="en-US" altLang="zh-CN" sz="3200" kern="0" cap="none" spc="0" normalizeH="0" baseline="0" noProof="0" dirty="0" smtClean="0">
                  <a:solidFill>
                    <a:prstClr val="white"/>
                  </a:solidFill>
                  <a:latin typeface="DFGothic-EB" pitchFamily="1" charset="-128"/>
                  <a:ea typeface="DFGothic-EB" pitchFamily="1" charset="-128"/>
                  <a:cs typeface="+mn-cs"/>
                </a:rPr>
                <a:t>05</a:t>
              </a:r>
              <a:endParaRPr kumimoji="0" lang="zh-CN" altLang="en-US" sz="3200" kern="0" cap="none" spc="0" normalizeH="0" baseline="0" noProof="0" dirty="0" smtClean="0">
                <a:solidFill>
                  <a:prstClr val="white"/>
                </a:solidFill>
                <a:latin typeface="DFGothic-EB" pitchFamily="1" charset="-128"/>
                <a:ea typeface="DFGothic-EB" pitchFamily="1" charset="-128"/>
                <a:cs typeface="+mn-cs"/>
              </a:endParaRPr>
            </a:p>
          </p:txBody>
        </p:sp>
      </p:grpSp>
      <p:grpSp>
        <p:nvGrpSpPr>
          <p:cNvPr id="95" name="组合 94"/>
          <p:cNvGrpSpPr/>
          <p:nvPr/>
        </p:nvGrpSpPr>
        <p:grpSpPr>
          <a:xfrm>
            <a:off x="3827463" y="2001838"/>
            <a:ext cx="1603375" cy="1360487"/>
            <a:chOff x="5553262" y="2638733"/>
            <a:chExt cx="2397222" cy="2093640"/>
          </a:xfrm>
        </p:grpSpPr>
        <p:grpSp>
          <p:nvGrpSpPr>
            <p:cNvPr id="7217" name="组合 95"/>
            <p:cNvGrpSpPr/>
            <p:nvPr/>
          </p:nvGrpSpPr>
          <p:grpSpPr>
            <a:xfrm>
              <a:off x="5553262" y="2638733"/>
              <a:ext cx="2397222" cy="2093640"/>
              <a:chOff x="5553262" y="2638733"/>
              <a:chExt cx="2397222" cy="2093640"/>
            </a:xfrm>
          </p:grpSpPr>
          <p:grpSp>
            <p:nvGrpSpPr>
              <p:cNvPr id="98" name="组合 9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10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99"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97" name="TextBox 96"/>
            <p:cNvSpPr txBox="1"/>
            <p:nvPr/>
          </p:nvSpPr>
          <p:spPr>
            <a:xfrm>
              <a:off x="6259489" y="3110169"/>
              <a:ext cx="1010287" cy="900625"/>
            </a:xfrm>
            <a:prstGeom prst="rect">
              <a:avLst/>
            </a:prstGeom>
            <a:noFill/>
          </p:spPr>
          <p:txBody>
            <a:bodyPr wrap="square" rtlCol="0">
              <a:spAutoFit/>
            </a:bodyPr>
            <a:lstStyle/>
            <a:p>
              <a:pPr marR="0" defTabSz="914400" eaLnBrk="1" hangingPunct="1">
                <a:buClrTx/>
                <a:buSzTx/>
                <a:buFontTx/>
                <a:buNone/>
                <a:defRPr/>
              </a:pPr>
              <a:r>
                <a:rPr kumimoji="0" lang="en-US" altLang="zh-CN" sz="3200" kern="0" cap="none" spc="0" normalizeH="0" baseline="0" noProof="0" dirty="0" smtClean="0">
                  <a:solidFill>
                    <a:prstClr val="white"/>
                  </a:solidFill>
                  <a:latin typeface="DFGothic-EB" pitchFamily="1" charset="-128"/>
                  <a:ea typeface="DFGothic-EB" pitchFamily="1" charset="-128"/>
                  <a:cs typeface="+mn-cs"/>
                </a:rPr>
                <a:t>03</a:t>
              </a:r>
              <a:endParaRPr kumimoji="0" lang="zh-CN" altLang="en-US" sz="3200" kern="0" cap="none" spc="0" normalizeH="0" baseline="0" noProof="0" dirty="0" smtClean="0">
                <a:solidFill>
                  <a:prstClr val="white"/>
                </a:solidFill>
                <a:latin typeface="DFGothic-EB" pitchFamily="1" charset="-128"/>
                <a:ea typeface="DFGothic-EB" pitchFamily="1" charset="-128"/>
                <a:cs typeface="+mn-cs"/>
              </a:endParaRPr>
            </a:p>
          </p:txBody>
        </p:sp>
      </p:grpSp>
      <p:grpSp>
        <p:nvGrpSpPr>
          <p:cNvPr id="102" name="组合 101"/>
          <p:cNvGrpSpPr/>
          <p:nvPr/>
        </p:nvGrpSpPr>
        <p:grpSpPr>
          <a:xfrm>
            <a:off x="1374775" y="2014538"/>
            <a:ext cx="1601788" cy="1358900"/>
            <a:chOff x="1881842" y="2656049"/>
            <a:chExt cx="2397222" cy="2093640"/>
          </a:xfrm>
        </p:grpSpPr>
        <p:grpSp>
          <p:nvGrpSpPr>
            <p:cNvPr id="103" name="组合 10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6"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107"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104"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105" name="TextBox 104"/>
            <p:cNvSpPr txBox="1"/>
            <p:nvPr/>
          </p:nvSpPr>
          <p:spPr>
            <a:xfrm>
              <a:off x="2575311" y="3250047"/>
              <a:ext cx="1010287" cy="900625"/>
            </a:xfrm>
            <a:prstGeom prst="rect">
              <a:avLst/>
            </a:prstGeom>
            <a:noFill/>
          </p:spPr>
          <p:txBody>
            <a:bodyPr wrap="square" rtlCol="0">
              <a:spAutoFit/>
            </a:bodyPr>
            <a:lstStyle/>
            <a:p>
              <a:pPr marR="0" defTabSz="914400" eaLnBrk="1" hangingPunct="1">
                <a:buClrTx/>
                <a:buSzTx/>
                <a:buFontTx/>
                <a:buNone/>
                <a:defRPr/>
              </a:pPr>
              <a:r>
                <a:rPr kumimoji="0" lang="en-US" altLang="zh-CN" sz="32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01</a:t>
              </a:r>
              <a:endParaRPr kumimoji="0" lang="zh-CN" altLang="en-US" sz="32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108" name="组合 107"/>
          <p:cNvGrpSpPr/>
          <p:nvPr/>
        </p:nvGrpSpPr>
        <p:grpSpPr>
          <a:xfrm>
            <a:off x="2603500" y="2693988"/>
            <a:ext cx="1603375" cy="1358900"/>
            <a:chOff x="3721944" y="3702869"/>
            <a:chExt cx="2397222" cy="2093640"/>
          </a:xfrm>
        </p:grpSpPr>
        <p:grpSp>
          <p:nvGrpSpPr>
            <p:cNvPr id="7210" name="组合 108"/>
            <p:cNvGrpSpPr/>
            <p:nvPr/>
          </p:nvGrpSpPr>
          <p:grpSpPr>
            <a:xfrm>
              <a:off x="3721944" y="3702869"/>
              <a:ext cx="2397222" cy="2093640"/>
              <a:chOff x="3721944" y="3702869"/>
              <a:chExt cx="2397222" cy="2093640"/>
            </a:xfrm>
          </p:grpSpPr>
          <p:grpSp>
            <p:nvGrpSpPr>
              <p:cNvPr id="111" name="组合 11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1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11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112"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110" name="TextBox 109"/>
            <p:cNvSpPr txBox="1"/>
            <p:nvPr/>
          </p:nvSpPr>
          <p:spPr>
            <a:xfrm>
              <a:off x="4382517" y="4183862"/>
              <a:ext cx="1010287" cy="900625"/>
            </a:xfrm>
            <a:prstGeom prst="rect">
              <a:avLst/>
            </a:prstGeom>
            <a:noFill/>
          </p:spPr>
          <p:txBody>
            <a:bodyPr wrap="square" rtlCol="0">
              <a:spAutoFit/>
            </a:bodyPr>
            <a:lstStyle/>
            <a:p>
              <a:pPr marR="0" defTabSz="914400" eaLnBrk="1" hangingPunct="1">
                <a:buClrTx/>
                <a:buSzTx/>
                <a:buFontTx/>
                <a:buNone/>
                <a:defRPr/>
              </a:pPr>
              <a:r>
                <a:rPr kumimoji="0" lang="en-US" altLang="zh-CN" sz="3200" kern="0" cap="none" spc="0" normalizeH="0" baseline="0" noProof="0" dirty="0" smtClean="0">
                  <a:solidFill>
                    <a:prstClr val="white"/>
                  </a:solidFill>
                  <a:latin typeface="DFGothic-EB" pitchFamily="1" charset="-128"/>
                  <a:ea typeface="DFGothic-EB" pitchFamily="1" charset="-128"/>
                  <a:cs typeface="+mn-cs"/>
                </a:rPr>
                <a:t>02</a:t>
              </a:r>
              <a:endParaRPr kumimoji="0" lang="zh-CN" altLang="en-US" sz="3200" kern="0" cap="none" spc="0" normalizeH="0" baseline="0" noProof="0" dirty="0" smtClean="0">
                <a:solidFill>
                  <a:prstClr val="white"/>
                </a:solidFill>
                <a:latin typeface="DFGothic-EB" pitchFamily="1" charset="-128"/>
                <a:ea typeface="DFGothic-EB" pitchFamily="1" charset="-128"/>
                <a:cs typeface="+mn-cs"/>
              </a:endParaRPr>
            </a:p>
          </p:txBody>
        </p:sp>
      </p:grpSp>
      <p:grpSp>
        <p:nvGrpSpPr>
          <p:cNvPr id="115" name="组合 114"/>
          <p:cNvGrpSpPr/>
          <p:nvPr/>
        </p:nvGrpSpPr>
        <p:grpSpPr>
          <a:xfrm>
            <a:off x="5054600" y="2686050"/>
            <a:ext cx="1601788" cy="1360488"/>
            <a:chOff x="7388330" y="3692384"/>
            <a:chExt cx="2397222" cy="2093640"/>
          </a:xfrm>
        </p:grpSpPr>
        <p:grpSp>
          <p:nvGrpSpPr>
            <p:cNvPr id="7206" name="组合 115"/>
            <p:cNvGrpSpPr/>
            <p:nvPr/>
          </p:nvGrpSpPr>
          <p:grpSpPr>
            <a:xfrm>
              <a:off x="7388330" y="3692384"/>
              <a:ext cx="2397222" cy="2093640"/>
              <a:chOff x="7388330" y="3692384"/>
              <a:chExt cx="2397222" cy="2093640"/>
            </a:xfrm>
          </p:grpSpPr>
          <p:grpSp>
            <p:nvGrpSpPr>
              <p:cNvPr id="118" name="组合 11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2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12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11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117" name="TextBox 116"/>
            <p:cNvSpPr txBox="1"/>
            <p:nvPr/>
          </p:nvSpPr>
          <p:spPr>
            <a:xfrm>
              <a:off x="8048903" y="4173377"/>
              <a:ext cx="1010287" cy="900625"/>
            </a:xfrm>
            <a:prstGeom prst="rect">
              <a:avLst/>
            </a:prstGeom>
            <a:noFill/>
          </p:spPr>
          <p:txBody>
            <a:bodyPr wrap="square" rtlCol="0">
              <a:spAutoFit/>
            </a:bodyPr>
            <a:lstStyle/>
            <a:p>
              <a:pPr marR="0" defTabSz="914400" eaLnBrk="1" hangingPunct="1">
                <a:buClrTx/>
                <a:buSzTx/>
                <a:buFontTx/>
                <a:buNone/>
                <a:defRPr/>
              </a:pPr>
              <a:r>
                <a:rPr kumimoji="0" lang="en-US" altLang="zh-CN" sz="3200" kern="0" cap="none" spc="0" normalizeH="0" baseline="0" noProof="0" dirty="0" smtClean="0">
                  <a:solidFill>
                    <a:prstClr val="white"/>
                  </a:solidFill>
                  <a:latin typeface="DFGothic-EB" pitchFamily="1" charset="-128"/>
                  <a:ea typeface="DFGothic-EB" pitchFamily="1" charset="-128"/>
                  <a:cs typeface="+mn-cs"/>
                </a:rPr>
                <a:t>04</a:t>
              </a:r>
              <a:endParaRPr kumimoji="0" lang="zh-CN" altLang="en-US" sz="3200" kern="0" cap="none" spc="0" normalizeH="0" baseline="0" noProof="0" dirty="0" smtClean="0">
                <a:solidFill>
                  <a:prstClr val="white"/>
                </a:solidFill>
                <a:latin typeface="DFGothic-EB" pitchFamily="1" charset="-128"/>
                <a:ea typeface="DFGothic-EB" pitchFamily="1" charset="-128"/>
                <a:cs typeface="+mn-cs"/>
              </a:endParaRPr>
            </a:p>
          </p:txBody>
        </p:sp>
      </p:grpSp>
      <p:grpSp>
        <p:nvGrpSpPr>
          <p:cNvPr id="122" name="组合 121"/>
          <p:cNvGrpSpPr/>
          <p:nvPr/>
        </p:nvGrpSpPr>
        <p:grpSpPr>
          <a:xfrm>
            <a:off x="1735138" y="3489325"/>
            <a:ext cx="1028700" cy="593725"/>
            <a:chOff x="2328257" y="4927865"/>
            <a:chExt cx="1537897" cy="915858"/>
          </a:xfrm>
        </p:grpSpPr>
        <p:sp>
          <p:nvSpPr>
            <p:cNvPr id="7204" name="TextBox 122"/>
            <p:cNvSpPr txBox="1"/>
            <p:nvPr/>
          </p:nvSpPr>
          <p:spPr>
            <a:xfrm>
              <a:off x="2328257" y="4927865"/>
              <a:ext cx="1537897" cy="497714"/>
            </a:xfrm>
            <a:prstGeom prst="rect">
              <a:avLst/>
            </a:prstGeom>
            <a:noFill/>
            <a:ln w="9525">
              <a:noFill/>
            </a:ln>
          </p:spPr>
          <p:txBody>
            <a:bodyPr>
              <a:spAutoFit/>
            </a:bodyPr>
            <a:p>
              <a:pPr eaLnBrk="1" hangingPunct="1"/>
              <a:r>
                <a:rPr lang="zh-CN" altLang="en-US" sz="1500" dirty="0">
                  <a:solidFill>
                    <a:srgbClr val="595959"/>
                  </a:solidFill>
                  <a:latin typeface="微软雅黑" panose="020B0503020204020204" pitchFamily="34" charset="-122"/>
                  <a:ea typeface="微软雅黑" panose="020B0503020204020204" pitchFamily="34" charset="-122"/>
                </a:rPr>
                <a:t>工作汇报</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7205" name="TextBox 123"/>
            <p:cNvSpPr txBox="1"/>
            <p:nvPr/>
          </p:nvSpPr>
          <p:spPr>
            <a:xfrm>
              <a:off x="2419470" y="5322308"/>
              <a:ext cx="1286284" cy="521415"/>
            </a:xfrm>
            <a:prstGeom prst="rect">
              <a:avLst/>
            </a:prstGeom>
            <a:noFill/>
            <a:ln w="9525">
              <a:noFill/>
            </a:ln>
          </p:spPr>
          <p:txBody>
            <a:bodyPr>
              <a:spAutoFit/>
            </a:bodyPr>
            <a:p>
              <a:pPr eaLnBrk="1" hangingPunct="1"/>
              <a:r>
                <a:rPr lang="en-US" altLang="zh-CN" sz="800" dirty="0">
                  <a:solidFill>
                    <a:srgbClr val="7F7F7F"/>
                  </a:solidFill>
                  <a:latin typeface="微软雅黑" panose="020B0503020204020204" pitchFamily="34" charset="-122"/>
                  <a:ea typeface="微软雅黑" panose="020B0503020204020204" pitchFamily="34" charset="-122"/>
                </a:rPr>
                <a:t>WORKREPORT</a:t>
              </a:r>
              <a:endParaRPr lang="zh-CN" altLang="en-US" sz="800" dirty="0">
                <a:solidFill>
                  <a:srgbClr val="7F7F7F"/>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2954338" y="2062163"/>
            <a:ext cx="1028700" cy="447675"/>
            <a:chOff x="4246958" y="2731461"/>
            <a:chExt cx="1537897" cy="688227"/>
          </a:xfrm>
        </p:grpSpPr>
        <p:sp>
          <p:nvSpPr>
            <p:cNvPr id="7202" name="TextBox 125"/>
            <p:cNvSpPr txBox="1"/>
            <p:nvPr/>
          </p:nvSpPr>
          <p:spPr>
            <a:xfrm>
              <a:off x="4246958" y="2731461"/>
              <a:ext cx="1537897" cy="497714"/>
            </a:xfrm>
            <a:prstGeom prst="rect">
              <a:avLst/>
            </a:prstGeom>
            <a:noFill/>
            <a:ln w="9525">
              <a:noFill/>
            </a:ln>
          </p:spPr>
          <p:txBody>
            <a:bodyPr>
              <a:spAutoFit/>
            </a:bodyPr>
            <a:p>
              <a:pPr eaLnBrk="1" hangingPunct="1"/>
              <a:r>
                <a:rPr lang="zh-CN" altLang="en-US" sz="1500" dirty="0">
                  <a:solidFill>
                    <a:srgbClr val="595959"/>
                  </a:solidFill>
                  <a:latin typeface="微软雅黑" panose="020B0503020204020204" pitchFamily="34" charset="-122"/>
                  <a:ea typeface="微软雅黑" panose="020B0503020204020204" pitchFamily="34" charset="-122"/>
                </a:rPr>
                <a:t>完成情况</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7203" name="TextBox 126"/>
            <p:cNvSpPr txBox="1"/>
            <p:nvPr/>
          </p:nvSpPr>
          <p:spPr>
            <a:xfrm>
              <a:off x="4335082" y="3111579"/>
              <a:ext cx="1286284" cy="308109"/>
            </a:xfrm>
            <a:prstGeom prst="rect">
              <a:avLst/>
            </a:prstGeom>
            <a:noFill/>
            <a:ln w="9525">
              <a:noFill/>
            </a:ln>
          </p:spPr>
          <p:txBody>
            <a:bodyPr>
              <a:spAutoFit/>
            </a:bodyPr>
            <a:p>
              <a:pPr eaLnBrk="1" hangingPunct="1"/>
              <a:r>
                <a:rPr lang="en-US" altLang="zh-CN" sz="700" dirty="0">
                  <a:solidFill>
                    <a:srgbClr val="7F7F7F"/>
                  </a:solidFill>
                  <a:latin typeface="微软雅黑" panose="020B0503020204020204" pitchFamily="34" charset="-122"/>
                  <a:ea typeface="微软雅黑" panose="020B0503020204020204" pitchFamily="34" charset="-122"/>
                </a:rPr>
                <a:t>WORKREPORT</a:t>
              </a:r>
              <a:endParaRPr lang="zh-CN" altLang="en-US" sz="700" dirty="0">
                <a:solidFill>
                  <a:srgbClr val="7F7F7F"/>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a:xfrm>
            <a:off x="4189413" y="3521075"/>
            <a:ext cx="1028700" cy="466725"/>
            <a:chOff x="5982926" y="4927865"/>
            <a:chExt cx="1537897" cy="718707"/>
          </a:xfrm>
        </p:grpSpPr>
        <p:sp>
          <p:nvSpPr>
            <p:cNvPr id="7200" name="TextBox 128"/>
            <p:cNvSpPr txBox="1"/>
            <p:nvPr/>
          </p:nvSpPr>
          <p:spPr>
            <a:xfrm>
              <a:off x="5982926" y="4927865"/>
              <a:ext cx="1537897" cy="497714"/>
            </a:xfrm>
            <a:prstGeom prst="rect">
              <a:avLst/>
            </a:prstGeom>
            <a:noFill/>
            <a:ln w="9525">
              <a:noFill/>
            </a:ln>
          </p:spPr>
          <p:txBody>
            <a:bodyPr>
              <a:spAutoFit/>
            </a:bodyPr>
            <a:p>
              <a:pPr eaLnBrk="1" hangingPunct="1"/>
              <a:r>
                <a:rPr lang="zh-CN" altLang="en-US" sz="1500" dirty="0">
                  <a:solidFill>
                    <a:srgbClr val="595959"/>
                  </a:solidFill>
                  <a:latin typeface="微软雅黑" panose="020B0503020204020204" pitchFamily="34" charset="-122"/>
                  <a:ea typeface="微软雅黑" panose="020B0503020204020204" pitchFamily="34" charset="-122"/>
                </a:rPr>
                <a:t>成果展示</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7201" name="TextBox 129"/>
            <p:cNvSpPr txBox="1"/>
            <p:nvPr/>
          </p:nvSpPr>
          <p:spPr>
            <a:xfrm>
              <a:off x="6071050" y="5338463"/>
              <a:ext cx="1286284" cy="308109"/>
            </a:xfrm>
            <a:prstGeom prst="rect">
              <a:avLst/>
            </a:prstGeom>
            <a:noFill/>
            <a:ln w="9525">
              <a:noFill/>
            </a:ln>
          </p:spPr>
          <p:txBody>
            <a:bodyPr>
              <a:spAutoFit/>
            </a:bodyPr>
            <a:p>
              <a:pPr eaLnBrk="1" hangingPunct="1"/>
              <a:r>
                <a:rPr lang="en-US" altLang="zh-CN" sz="700" dirty="0">
                  <a:solidFill>
                    <a:srgbClr val="7F7F7F"/>
                  </a:solidFill>
                  <a:latin typeface="微软雅黑" panose="020B0503020204020204" pitchFamily="34" charset="-122"/>
                  <a:ea typeface="微软雅黑" panose="020B0503020204020204" pitchFamily="34" charset="-122"/>
                </a:rPr>
                <a:t>WORKREPORT</a:t>
              </a:r>
              <a:endParaRPr lang="zh-CN" altLang="en-US" sz="700" dirty="0">
                <a:solidFill>
                  <a:srgbClr val="7F7F7F"/>
                </a:solidFill>
                <a:latin typeface="微软雅黑" panose="020B0503020204020204" pitchFamily="34" charset="-122"/>
                <a:ea typeface="微软雅黑" panose="020B0503020204020204" pitchFamily="34" charset="-122"/>
              </a:endParaRPr>
            </a:p>
          </p:txBody>
        </p:sp>
      </p:grpSp>
      <p:grpSp>
        <p:nvGrpSpPr>
          <p:cNvPr id="131" name="组合 130"/>
          <p:cNvGrpSpPr/>
          <p:nvPr/>
        </p:nvGrpSpPr>
        <p:grpSpPr>
          <a:xfrm>
            <a:off x="5356225" y="2062163"/>
            <a:ext cx="1027113" cy="447675"/>
            <a:chOff x="7839376" y="2731461"/>
            <a:chExt cx="1537897" cy="688227"/>
          </a:xfrm>
        </p:grpSpPr>
        <p:sp>
          <p:nvSpPr>
            <p:cNvPr id="7198" name="TextBox 131"/>
            <p:cNvSpPr txBox="1"/>
            <p:nvPr/>
          </p:nvSpPr>
          <p:spPr>
            <a:xfrm>
              <a:off x="7839376" y="2731461"/>
              <a:ext cx="1537897" cy="497714"/>
            </a:xfrm>
            <a:prstGeom prst="rect">
              <a:avLst/>
            </a:prstGeom>
            <a:noFill/>
            <a:ln w="9525">
              <a:noFill/>
            </a:ln>
          </p:spPr>
          <p:txBody>
            <a:bodyPr>
              <a:spAutoFit/>
            </a:bodyPr>
            <a:p>
              <a:pPr eaLnBrk="1" hangingPunct="1"/>
              <a:r>
                <a:rPr lang="zh-CN" altLang="en-US" sz="1500" dirty="0">
                  <a:solidFill>
                    <a:srgbClr val="595959"/>
                  </a:solidFill>
                  <a:latin typeface="微软雅黑" panose="020B0503020204020204" pitchFamily="34" charset="-122"/>
                  <a:ea typeface="微软雅黑" panose="020B0503020204020204" pitchFamily="34" charset="-122"/>
                </a:rPr>
                <a:t>工作不足</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7199" name="TextBox 132"/>
            <p:cNvSpPr txBox="1"/>
            <p:nvPr/>
          </p:nvSpPr>
          <p:spPr>
            <a:xfrm>
              <a:off x="7947821" y="3111579"/>
              <a:ext cx="1286284" cy="308109"/>
            </a:xfrm>
            <a:prstGeom prst="rect">
              <a:avLst/>
            </a:prstGeom>
            <a:noFill/>
            <a:ln w="9525">
              <a:noFill/>
            </a:ln>
          </p:spPr>
          <p:txBody>
            <a:bodyPr>
              <a:spAutoFit/>
            </a:bodyPr>
            <a:p>
              <a:pPr eaLnBrk="1" hangingPunct="1"/>
              <a:r>
                <a:rPr lang="en-US" altLang="zh-CN" sz="700" dirty="0">
                  <a:solidFill>
                    <a:srgbClr val="7F7F7F"/>
                  </a:solidFill>
                  <a:latin typeface="微软雅黑" panose="020B0503020204020204" pitchFamily="34" charset="-122"/>
                  <a:ea typeface="微软雅黑" panose="020B0503020204020204" pitchFamily="34" charset="-122"/>
                </a:rPr>
                <a:t>WORKREPORT</a:t>
              </a:r>
              <a:endParaRPr lang="zh-CN" altLang="en-US" sz="700" dirty="0">
                <a:solidFill>
                  <a:srgbClr val="7F7F7F"/>
                </a:solidFill>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6635750" y="3521075"/>
            <a:ext cx="1027113" cy="434975"/>
            <a:chOff x="9752962" y="4978665"/>
            <a:chExt cx="1537897" cy="667908"/>
          </a:xfrm>
        </p:grpSpPr>
        <p:sp>
          <p:nvSpPr>
            <p:cNvPr id="7196" name="TextBox 134"/>
            <p:cNvSpPr txBox="1"/>
            <p:nvPr/>
          </p:nvSpPr>
          <p:spPr>
            <a:xfrm>
              <a:off x="9752962" y="4978665"/>
              <a:ext cx="1537897" cy="497714"/>
            </a:xfrm>
            <a:prstGeom prst="rect">
              <a:avLst/>
            </a:prstGeom>
            <a:noFill/>
            <a:ln w="9525">
              <a:noFill/>
            </a:ln>
          </p:spPr>
          <p:txBody>
            <a:bodyPr>
              <a:spAutoFit/>
            </a:bodyPr>
            <a:p>
              <a:pPr eaLnBrk="1" hangingPunct="1"/>
              <a:r>
                <a:rPr lang="zh-CN" altLang="en-US" sz="1500" dirty="0">
                  <a:solidFill>
                    <a:srgbClr val="595959"/>
                  </a:solidFill>
                  <a:latin typeface="微软雅黑" panose="020B0503020204020204" pitchFamily="34" charset="-122"/>
                  <a:ea typeface="微软雅黑" panose="020B0503020204020204" pitchFamily="34" charset="-122"/>
                </a:rPr>
                <a:t>明年计划</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7197" name="TextBox 135"/>
            <p:cNvSpPr txBox="1"/>
            <p:nvPr/>
          </p:nvSpPr>
          <p:spPr>
            <a:xfrm>
              <a:off x="9841086" y="5338463"/>
              <a:ext cx="1286284" cy="308110"/>
            </a:xfrm>
            <a:prstGeom prst="rect">
              <a:avLst/>
            </a:prstGeom>
            <a:noFill/>
            <a:ln w="9525">
              <a:noFill/>
            </a:ln>
          </p:spPr>
          <p:txBody>
            <a:bodyPr>
              <a:spAutoFit/>
            </a:bodyPr>
            <a:p>
              <a:pPr eaLnBrk="1" hangingPunct="1"/>
              <a:r>
                <a:rPr lang="en-US" altLang="zh-CN" sz="700" dirty="0">
                  <a:solidFill>
                    <a:srgbClr val="7F7F7F"/>
                  </a:solidFill>
                  <a:latin typeface="微软雅黑" panose="020B0503020204020204" pitchFamily="34" charset="-122"/>
                  <a:ea typeface="微软雅黑" panose="020B0503020204020204" pitchFamily="34" charset="-122"/>
                </a:rPr>
                <a:t>WORKREPORT</a:t>
              </a:r>
              <a:endParaRPr lang="zh-CN" altLang="en-US" sz="700" dirty="0">
                <a:solidFill>
                  <a:srgbClr val="7F7F7F"/>
                </a:solidFill>
                <a:latin typeface="微软雅黑" panose="020B0503020204020204" pitchFamily="34" charset="-122"/>
                <a:ea typeface="微软雅黑" panose="020B0503020204020204" pitchFamily="34" charset="-122"/>
              </a:endParaRPr>
            </a:p>
          </p:txBody>
        </p:sp>
      </p:grpSp>
      <p:sp>
        <p:nvSpPr>
          <p:cNvPr id="137" name="TextBox 136"/>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2000" fill="hold"/>
                                        <p:tgtEl>
                                          <p:spTgt spid="71"/>
                                        </p:tgtEl>
                                        <p:attrNameLst>
                                          <p:attrName>ppt_x</p:attrName>
                                        </p:attrNameLst>
                                      </p:cBhvr>
                                      <p:tavLst>
                                        <p:tav tm="0">
                                          <p:val>
                                            <p:strVal val="#ppt_x"/>
                                          </p:val>
                                        </p:tav>
                                        <p:tav tm="100000">
                                          <p:val>
                                            <p:strVal val="#ppt_x"/>
                                          </p:val>
                                        </p:tav>
                                      </p:tavLst>
                                    </p:anim>
                                    <p:anim calcmode="lin" valueType="num">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000000"/>
                                          </p:val>
                                        </p:tav>
                                        <p:tav tm="100000">
                                          <p:val>
                                            <p:strVal val="#ppt_w"/>
                                          </p:val>
                                        </p:tav>
                                      </p:tavLst>
                                    </p:anim>
                                    <p:anim calcmode="lin" valueType="num">
                                      <p:cBhvr>
                                        <p:cTn id="22" dur="500" fill="hold"/>
                                        <p:tgtEl>
                                          <p:spTgt spid="74"/>
                                        </p:tgtEl>
                                        <p:attrNameLst>
                                          <p:attrName>ppt_h</p:attrName>
                                        </p:attrNameLst>
                                      </p:cBhvr>
                                      <p:tavLst>
                                        <p:tav tm="0">
                                          <p:val>
                                            <p:fltVal val="0.00000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000000"/>
                                          </p:val>
                                        </p:tav>
                                        <p:tav tm="100000">
                                          <p:val>
                                            <p:strVal val="#ppt_w"/>
                                          </p:val>
                                        </p:tav>
                                      </p:tavLst>
                                    </p:anim>
                                    <p:anim calcmode="lin" valueType="num">
                                      <p:cBhvr>
                                        <p:cTn id="27" dur="500" fill="hold"/>
                                        <p:tgtEl>
                                          <p:spTgt spid="75"/>
                                        </p:tgtEl>
                                        <p:attrNameLst>
                                          <p:attrName>ppt_h</p:attrName>
                                        </p:attrNameLst>
                                      </p:cBhvr>
                                      <p:tavLst>
                                        <p:tav tm="0">
                                          <p:val>
                                            <p:fltVal val="0.00000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000000"/>
                                          </p:val>
                                        </p:tav>
                                        <p:tav tm="100000">
                                          <p:val>
                                            <p:strVal val="#ppt_w"/>
                                          </p:val>
                                        </p:tav>
                                      </p:tavLst>
                                    </p:anim>
                                    <p:anim calcmode="lin" valueType="num">
                                      <p:cBhvr>
                                        <p:cTn id="32" dur="500" fill="hold"/>
                                        <p:tgtEl>
                                          <p:spTgt spid="76"/>
                                        </p:tgtEl>
                                        <p:attrNameLst>
                                          <p:attrName>ppt_h</p:attrName>
                                        </p:attrNameLst>
                                      </p:cBhvr>
                                      <p:tavLst>
                                        <p:tav tm="0">
                                          <p:val>
                                            <p:fltVal val="0.00000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000000"/>
                                          </p:val>
                                        </p:tav>
                                        <p:tav tm="100000">
                                          <p:val>
                                            <p:strVal val="#ppt_w"/>
                                          </p:val>
                                        </p:tav>
                                      </p:tavLst>
                                    </p:anim>
                                    <p:anim calcmode="lin" valueType="num">
                                      <p:cBhvr>
                                        <p:cTn id="37" dur="500" fill="hold"/>
                                        <p:tgtEl>
                                          <p:spTgt spid="77"/>
                                        </p:tgtEl>
                                        <p:attrNameLst>
                                          <p:attrName>ppt_h</p:attrName>
                                        </p:attrNameLst>
                                      </p:cBhvr>
                                      <p:tavLst>
                                        <p:tav tm="0">
                                          <p:val>
                                            <p:fltVal val="0.00000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000000"/>
                                          </p:val>
                                        </p:tav>
                                        <p:tav tm="100000">
                                          <p:val>
                                            <p:strVal val="#ppt_w"/>
                                          </p:val>
                                        </p:tav>
                                      </p:tavLst>
                                    </p:anim>
                                    <p:anim calcmode="lin" valueType="num">
                                      <p:cBhvr>
                                        <p:cTn id="42" dur="500" fill="hold"/>
                                        <p:tgtEl>
                                          <p:spTgt spid="78"/>
                                        </p:tgtEl>
                                        <p:attrNameLst>
                                          <p:attrName>ppt_h</p:attrName>
                                        </p:attrNameLst>
                                      </p:cBhvr>
                                      <p:tavLst>
                                        <p:tav tm="0">
                                          <p:val>
                                            <p:fltVal val="0.00000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000000"/>
                                          </p:val>
                                        </p:tav>
                                        <p:tav tm="100000">
                                          <p:val>
                                            <p:strVal val="#ppt_w"/>
                                          </p:val>
                                        </p:tav>
                                      </p:tavLst>
                                    </p:anim>
                                    <p:anim calcmode="lin" valueType="num">
                                      <p:cBhvr>
                                        <p:cTn id="47" dur="500" fill="hold"/>
                                        <p:tgtEl>
                                          <p:spTgt spid="79"/>
                                        </p:tgtEl>
                                        <p:attrNameLst>
                                          <p:attrName>ppt_h</p:attrName>
                                        </p:attrNameLst>
                                      </p:cBhvr>
                                      <p:tavLst>
                                        <p:tav tm="0">
                                          <p:val>
                                            <p:fltVal val="0.00000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000000"/>
                                          </p:val>
                                        </p:tav>
                                        <p:tav tm="100000">
                                          <p:val>
                                            <p:strVal val="#ppt_w"/>
                                          </p:val>
                                        </p:tav>
                                      </p:tavLst>
                                    </p:anim>
                                    <p:anim calcmode="lin" valueType="num">
                                      <p:cBhvr>
                                        <p:cTn id="52" dur="500" fill="hold"/>
                                        <p:tgtEl>
                                          <p:spTgt spid="80"/>
                                        </p:tgtEl>
                                        <p:attrNameLst>
                                          <p:attrName>ppt_h</p:attrName>
                                        </p:attrNameLst>
                                      </p:cBhvr>
                                      <p:tavLst>
                                        <p:tav tm="0">
                                          <p:val>
                                            <p:fltVal val="0.00000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000000"/>
                                          </p:val>
                                        </p:tav>
                                        <p:tav tm="100000">
                                          <p:val>
                                            <p:strVal val="#ppt_w"/>
                                          </p:val>
                                        </p:tav>
                                      </p:tavLst>
                                    </p:anim>
                                    <p:anim calcmode="lin" valueType="num">
                                      <p:cBhvr>
                                        <p:cTn id="57" dur="500" fill="hold"/>
                                        <p:tgtEl>
                                          <p:spTgt spid="81"/>
                                        </p:tgtEl>
                                        <p:attrNameLst>
                                          <p:attrName>ppt_h</p:attrName>
                                        </p:attrNameLst>
                                      </p:cBhvr>
                                      <p:tavLst>
                                        <p:tav tm="0">
                                          <p:val>
                                            <p:fltVal val="0.00000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000000"/>
                                          </p:val>
                                        </p:tav>
                                        <p:tav tm="100000">
                                          <p:val>
                                            <p:strVal val="#ppt_w"/>
                                          </p:val>
                                        </p:tav>
                                      </p:tavLst>
                                    </p:anim>
                                    <p:anim calcmode="lin" valueType="num">
                                      <p:cBhvr>
                                        <p:cTn id="62" dur="500" fill="hold"/>
                                        <p:tgtEl>
                                          <p:spTgt spid="82"/>
                                        </p:tgtEl>
                                        <p:attrNameLst>
                                          <p:attrName>ppt_h</p:attrName>
                                        </p:attrNameLst>
                                      </p:cBhvr>
                                      <p:tavLst>
                                        <p:tav tm="0">
                                          <p:val>
                                            <p:fltVal val="0.00000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000000"/>
                                          </p:val>
                                        </p:tav>
                                        <p:tav tm="100000">
                                          <p:val>
                                            <p:strVal val="#ppt_w"/>
                                          </p:val>
                                        </p:tav>
                                      </p:tavLst>
                                    </p:anim>
                                    <p:anim calcmode="lin" valueType="num">
                                      <p:cBhvr>
                                        <p:cTn id="67" dur="500" fill="hold"/>
                                        <p:tgtEl>
                                          <p:spTgt spid="83"/>
                                        </p:tgtEl>
                                        <p:attrNameLst>
                                          <p:attrName>ppt_h</p:attrName>
                                        </p:attrNameLst>
                                      </p:cBhvr>
                                      <p:tavLst>
                                        <p:tav tm="0">
                                          <p:val>
                                            <p:fltVal val="0.00000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000000"/>
                                          </p:val>
                                        </p:tav>
                                        <p:tav tm="100000">
                                          <p:val>
                                            <p:strVal val="#ppt_w"/>
                                          </p:val>
                                        </p:tav>
                                      </p:tavLst>
                                    </p:anim>
                                    <p:anim calcmode="lin" valueType="num">
                                      <p:cBhvr>
                                        <p:cTn id="72" dur="500" fill="hold"/>
                                        <p:tgtEl>
                                          <p:spTgt spid="84"/>
                                        </p:tgtEl>
                                        <p:attrNameLst>
                                          <p:attrName>ppt_h</p:attrName>
                                        </p:attrNameLst>
                                      </p:cBhvr>
                                      <p:tavLst>
                                        <p:tav tm="0">
                                          <p:val>
                                            <p:fltVal val="0.00000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000000"/>
                                          </p:val>
                                        </p:tav>
                                        <p:tav tm="100000">
                                          <p:val>
                                            <p:strVal val="#ppt_w"/>
                                          </p:val>
                                        </p:tav>
                                      </p:tavLst>
                                    </p:anim>
                                    <p:anim calcmode="lin" valueType="num">
                                      <p:cBhvr>
                                        <p:cTn id="77" dur="500" fill="hold"/>
                                        <p:tgtEl>
                                          <p:spTgt spid="85"/>
                                        </p:tgtEl>
                                        <p:attrNameLst>
                                          <p:attrName>ppt_h</p:attrName>
                                        </p:attrNameLst>
                                      </p:cBhvr>
                                      <p:tavLst>
                                        <p:tav tm="0">
                                          <p:val>
                                            <p:fltVal val="0.00000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2000" fill="hold"/>
                                        <p:tgtEl>
                                          <p:spTgt spid="102"/>
                                        </p:tgtEl>
                                        <p:attrNameLst>
                                          <p:attrName>ppt_x</p:attrName>
                                        </p:attrNameLst>
                                      </p:cBhvr>
                                      <p:tavLst>
                                        <p:tav tm="0">
                                          <p:val>
                                            <p:strVal val="1+#ppt_w/2"/>
                                          </p:val>
                                        </p:tav>
                                        <p:tav tm="100000">
                                          <p:val>
                                            <p:strVal val="#ppt_x"/>
                                          </p:val>
                                        </p:tav>
                                      </p:tavLst>
                                    </p:anim>
                                    <p:anim calcmode="lin" valueType="num">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2000" fill="hold"/>
                                        <p:tgtEl>
                                          <p:spTgt spid="108"/>
                                        </p:tgtEl>
                                        <p:attrNameLst>
                                          <p:attrName>ppt_x</p:attrName>
                                        </p:attrNameLst>
                                      </p:cBhvr>
                                      <p:tavLst>
                                        <p:tav tm="0">
                                          <p:val>
                                            <p:strVal val="0-#ppt_w/2"/>
                                          </p:val>
                                        </p:tav>
                                        <p:tav tm="100000">
                                          <p:val>
                                            <p:strVal val="#ppt_x"/>
                                          </p:val>
                                        </p:tav>
                                      </p:tavLst>
                                    </p:anim>
                                    <p:anim calcmode="lin" valueType="num">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2000" fill="hold"/>
                                        <p:tgtEl>
                                          <p:spTgt spid="95"/>
                                        </p:tgtEl>
                                        <p:attrNameLst>
                                          <p:attrName>ppt_x</p:attrName>
                                        </p:attrNameLst>
                                      </p:cBhvr>
                                      <p:tavLst>
                                        <p:tav tm="0">
                                          <p:val>
                                            <p:strVal val="1+#ppt_w/2"/>
                                          </p:val>
                                        </p:tav>
                                        <p:tav tm="100000">
                                          <p:val>
                                            <p:strVal val="#ppt_x"/>
                                          </p:val>
                                        </p:tav>
                                      </p:tavLst>
                                    </p:anim>
                                    <p:anim calcmode="lin" valueType="num">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cBhvr additive="base">
                                        <p:cTn id="94" dur="2000" fill="hold"/>
                                        <p:tgtEl>
                                          <p:spTgt spid="115"/>
                                        </p:tgtEl>
                                        <p:attrNameLst>
                                          <p:attrName>ppt_x</p:attrName>
                                        </p:attrNameLst>
                                      </p:cBhvr>
                                      <p:tavLst>
                                        <p:tav tm="0">
                                          <p:val>
                                            <p:strVal val="0-#ppt_w/2"/>
                                          </p:val>
                                        </p:tav>
                                        <p:tav tm="100000">
                                          <p:val>
                                            <p:strVal val="#ppt_x"/>
                                          </p:val>
                                        </p:tav>
                                      </p:tavLst>
                                    </p:anim>
                                    <p:anim calcmode="lin" valueType="num">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2000" fill="hold"/>
                                        <p:tgtEl>
                                          <p:spTgt spid="88"/>
                                        </p:tgtEl>
                                        <p:attrNameLst>
                                          <p:attrName>ppt_x</p:attrName>
                                        </p:attrNameLst>
                                      </p:cBhvr>
                                      <p:tavLst>
                                        <p:tav tm="0">
                                          <p:val>
                                            <p:strVal val="1+#ppt_w/2"/>
                                          </p:val>
                                        </p:tav>
                                        <p:tav tm="100000">
                                          <p:val>
                                            <p:strVal val="#ppt_x"/>
                                          </p:val>
                                        </p:tav>
                                      </p:tavLst>
                                    </p:anim>
                                    <p:anim calcmode="lin" valueType="num">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8" name="Picture 2"/>
          <p:cNvPicPr>
            <a:picLocks noChangeAspect="1"/>
          </p:cNvPicPr>
          <p:nvPr/>
        </p:nvPicPr>
        <p:blipFill>
          <a:blip r:embed="rId1"/>
          <a:stretch>
            <a:fillRect/>
          </a:stretch>
        </p:blipFill>
        <p:spPr>
          <a:xfrm>
            <a:off x="-55562" y="-512762"/>
            <a:ext cx="9255125" cy="6169025"/>
          </a:xfrm>
          <a:prstGeom prst="rect">
            <a:avLst/>
          </a:prstGeom>
          <a:noFill/>
          <a:ln w="9525">
            <a:noFill/>
          </a:ln>
        </p:spPr>
      </p:pic>
      <p:sp>
        <p:nvSpPr>
          <p:cNvPr id="59" name="矩形 58"/>
          <p:cNvSpPr/>
          <p:nvPr/>
        </p:nvSpPr>
        <p:spPr>
          <a:xfrm>
            <a:off x="0" y="1347788"/>
            <a:ext cx="9144000" cy="2592388"/>
          </a:xfrm>
          <a:prstGeom prst="rect">
            <a:avLst/>
          </a:prstGeom>
          <a:solidFill>
            <a:srgbClr val="17375E">
              <a:alpha val="77000"/>
            </a:srgbClr>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0" name="TextBox 59"/>
          <p:cNvSpPr txBox="1"/>
          <p:nvPr/>
        </p:nvSpPr>
        <p:spPr>
          <a:xfrm>
            <a:off x="4306888" y="2033588"/>
            <a:ext cx="2492375" cy="1076325"/>
          </a:xfrm>
          <a:prstGeom prst="rect">
            <a:avLst/>
          </a:prstGeom>
          <a:noFill/>
          <a:ln w="9525">
            <a:noFill/>
          </a:ln>
        </p:spPr>
        <p:txBody>
          <a:bodyPr wrap="none">
            <a:spAutoFit/>
          </a:bodyPr>
          <a:p>
            <a:pPr marL="0" lvl="1" indent="457200" eaLnBrk="1" hangingPunct="1"/>
            <a:r>
              <a:rPr lang="zh-CN" altLang="en-US" sz="1400" b="1" dirty="0">
                <a:solidFill>
                  <a:srgbClr val="FFFFFF"/>
                </a:solidFill>
                <a:latin typeface="微软雅黑" panose="020B0503020204020204" pitchFamily="34" charset="-122"/>
                <a:ea typeface="微软雅黑" panose="020B0503020204020204" pitchFamily="34" charset="-122"/>
              </a:rPr>
              <a:t>    </a:t>
            </a:r>
            <a:r>
              <a:rPr lang="zh-CN" altLang="en-US" sz="2800" b="1" dirty="0">
                <a:solidFill>
                  <a:srgbClr val="FFFFFF"/>
                </a:solidFill>
                <a:latin typeface="微软雅黑" panose="020B0503020204020204" pitchFamily="34" charset="-122"/>
                <a:ea typeface="微软雅黑" panose="020B0503020204020204" pitchFamily="34" charset="-122"/>
              </a:rPr>
              <a:t>第一部分</a:t>
            </a:r>
            <a:endParaRPr lang="en-US" altLang="zh-CN" sz="2800" b="1" dirty="0">
              <a:solidFill>
                <a:srgbClr val="FFFFFF"/>
              </a:solidFill>
              <a:latin typeface="微软雅黑" panose="020B0503020204020204" pitchFamily="34" charset="-122"/>
              <a:ea typeface="微软雅黑" panose="020B0503020204020204" pitchFamily="34" charset="-122"/>
            </a:endParaRPr>
          </a:p>
          <a:p>
            <a:pPr marL="0" lvl="1" indent="457200" eaLnBrk="1" hangingPunct="1"/>
            <a:r>
              <a:rPr lang="zh-CN" altLang="en-US" sz="3600" b="1" dirty="0">
                <a:solidFill>
                  <a:srgbClr val="FFFFFF"/>
                </a:solidFill>
                <a:latin typeface="微软雅黑" panose="020B0503020204020204" pitchFamily="34" charset="-122"/>
                <a:ea typeface="微软雅黑" panose="020B0503020204020204" pitchFamily="34" charset="-122"/>
              </a:rPr>
              <a:t>章节模板</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flipV="1">
            <a:off x="3635375" y="1635125"/>
            <a:ext cx="0" cy="1925638"/>
          </a:xfrm>
          <a:prstGeom prst="line">
            <a:avLst/>
          </a:prstGeom>
          <a:ln w="12700" cap="flat" cmpd="sng">
            <a:solidFill>
              <a:srgbClr val="FFFFFF"/>
            </a:solidFill>
            <a:prstDash val="dash"/>
            <a:headEnd type="none" w="med" len="med"/>
            <a:tailEnd type="none" w="med" len="med"/>
          </a:ln>
        </p:spPr>
      </p:cxnSp>
      <p:grpSp>
        <p:nvGrpSpPr>
          <p:cNvPr id="74" name="组合 73"/>
          <p:cNvGrpSpPr/>
          <p:nvPr/>
        </p:nvGrpSpPr>
        <p:grpSpPr>
          <a:xfrm>
            <a:off x="6449530" y="-778845"/>
            <a:ext cx="1179281" cy="1179282"/>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0" name="组合 79"/>
          <p:cNvGrpSpPr/>
          <p:nvPr/>
        </p:nvGrpSpPr>
        <p:grpSpPr>
          <a:xfrm>
            <a:off x="5601167" y="31263"/>
            <a:ext cx="890519" cy="890520"/>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3" name="组合 82"/>
          <p:cNvGrpSpPr/>
          <p:nvPr/>
        </p:nvGrpSpPr>
        <p:grpSpPr>
          <a:xfrm>
            <a:off x="7923670" y="-158614"/>
            <a:ext cx="685800" cy="685801"/>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13" name="TextBox 112"/>
          <p:cNvSpPr txBox="1"/>
          <p:nvPr/>
        </p:nvSpPr>
        <p:spPr>
          <a:xfrm>
            <a:off x="1654175" y="5918200"/>
            <a:ext cx="738188" cy="307975"/>
          </a:xfrm>
          <a:prstGeom prst="rect">
            <a:avLst/>
          </a:prstGeom>
          <a:noFill/>
        </p:spPr>
        <p:txBody>
          <a:bodyPr wrap="none" lIns="61109" tIns="30555" rIns="61109" bIns="30555">
            <a:spAutoFit/>
          </a:bodyPr>
          <a:lstStyle/>
          <a:p>
            <a:pPr marR="0" defTabSz="914400" eaLnBrk="1" fontAlgn="auto" hangingPunct="1">
              <a:spcBef>
                <a:spcPts val="0"/>
              </a:spcBef>
              <a:spcAft>
                <a:spcPts val="0"/>
              </a:spcAft>
              <a:buClrTx/>
              <a:buSzTx/>
              <a:buFontTx/>
              <a:buNone/>
              <a:defRPr/>
            </a:pPr>
            <a:r>
              <a:rPr kumimoji="0" lang="zh-CN" altLang="en-US" kern="0" cap="none" spc="0" normalizeH="0" baseline="0" noProof="0" dirty="0">
                <a:solidFill>
                  <a:prstClr val="black"/>
                </a:solidFill>
                <a:latin typeface="+mn-lt"/>
                <a:ea typeface="+mn-ea"/>
                <a:cs typeface="+mn-cs"/>
              </a:rPr>
              <a:t>延迟符</a:t>
            </a:r>
            <a:endParaRPr kumimoji="0" lang="zh-CN" altLang="en-US" kern="0" cap="none" spc="0" normalizeH="0" baseline="0" noProof="0" dirty="0">
              <a:solidFill>
                <a:prstClr val="black"/>
              </a:solidFill>
              <a:latin typeface="+mn-lt"/>
              <a:ea typeface="+mn-ea"/>
              <a:cs typeface="+mn-cs"/>
            </a:endParaRPr>
          </a:p>
        </p:txBody>
      </p:sp>
      <p:pic>
        <p:nvPicPr>
          <p:cNvPr id="8212" name="图片 1"/>
          <p:cNvPicPr>
            <a:picLocks noChangeAspect="1"/>
          </p:cNvPicPr>
          <p:nvPr/>
        </p:nvPicPr>
        <p:blipFill>
          <a:blip r:embed="rId2"/>
          <a:stretch>
            <a:fillRect/>
          </a:stretch>
        </p:blipFill>
        <p:spPr>
          <a:xfrm>
            <a:off x="1511300" y="1855788"/>
            <a:ext cx="1585913" cy="1476375"/>
          </a:xfrm>
          <a:prstGeom prst="rect">
            <a:avLst/>
          </a:prstGeom>
          <a:noFill/>
          <a:ln w="9525">
            <a:noFill/>
          </a:ln>
        </p:spPr>
      </p:pic>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500"/>
                                        <p:tgtEl>
                                          <p:spTgt spid="61"/>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p:tgtEl>
                                          <p:spTgt spid="60"/>
                                        </p:tgtEl>
                                        <p:attrNameLst>
                                          <p:attrName>ppt_x</p:attrName>
                                        </p:attrNameLst>
                                      </p:cBhvr>
                                      <p:tavLst>
                                        <p:tav tm="0">
                                          <p:val>
                                            <p:strVal val="#ppt_x-#ppt_w*1.125000"/>
                                          </p:val>
                                        </p:tav>
                                        <p:tav tm="100000">
                                          <p:val>
                                            <p:strVal val="#ppt_x"/>
                                          </p:val>
                                        </p:tav>
                                      </p:tavLst>
                                    </p:anim>
                                    <p:animEffect transition="in" filter="wipe(right)">
                                      <p:cBhvr>
                                        <p:cTn id="20" dur="500"/>
                                        <p:tgtEl>
                                          <p:spTgt spid="60"/>
                                        </p:tgtEl>
                                      </p:cBhvr>
                                    </p:animEffect>
                                  </p:childTnLst>
                                </p:cTn>
                              </p:par>
                            </p:childTnLst>
                          </p:cTn>
                        </p:par>
                        <p:par>
                          <p:cTn id="21" fill="hold">
                            <p:stCondLst>
                              <p:cond delay="2000"/>
                            </p:stCondLst>
                            <p:childTnLst>
                              <p:par>
                                <p:cTn id="22" presetID="23" presetClass="entr" presetSubtype="528"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p:cTn id="24" dur="500" fill="hold"/>
                                        <p:tgtEl>
                                          <p:spTgt spid="74"/>
                                        </p:tgtEl>
                                        <p:attrNameLst>
                                          <p:attrName>ppt_w</p:attrName>
                                        </p:attrNameLst>
                                      </p:cBhvr>
                                      <p:tavLst>
                                        <p:tav tm="0">
                                          <p:val>
                                            <p:fltVal val="0.000000"/>
                                          </p:val>
                                        </p:tav>
                                        <p:tav tm="100000">
                                          <p:val>
                                            <p:strVal val="#ppt_w"/>
                                          </p:val>
                                        </p:tav>
                                      </p:tavLst>
                                    </p:anim>
                                    <p:anim calcmode="lin" valueType="num">
                                      <p:cBhvr>
                                        <p:cTn id="25" dur="500" fill="hold"/>
                                        <p:tgtEl>
                                          <p:spTgt spid="74"/>
                                        </p:tgtEl>
                                        <p:attrNameLst>
                                          <p:attrName>ppt_h</p:attrName>
                                        </p:attrNameLst>
                                      </p:cBhvr>
                                      <p:tavLst>
                                        <p:tav tm="0">
                                          <p:val>
                                            <p:fltVal val="0.000000"/>
                                          </p:val>
                                        </p:tav>
                                        <p:tav tm="100000">
                                          <p:val>
                                            <p:strVal val="#ppt_h"/>
                                          </p:val>
                                        </p:tav>
                                      </p:tavLst>
                                    </p:anim>
                                    <p:anim calcmode="lin" valueType="num">
                                      <p:cBhvr>
                                        <p:cTn id="26" dur="500" fill="hold"/>
                                        <p:tgtEl>
                                          <p:spTgt spid="74"/>
                                        </p:tgtEl>
                                        <p:attrNameLst>
                                          <p:attrName>ppt_x</p:attrName>
                                        </p:attrNameLst>
                                      </p:cBhvr>
                                      <p:tavLst>
                                        <p:tav tm="0">
                                          <p:val>
                                            <p:fltVal val="0.500000"/>
                                          </p:val>
                                        </p:tav>
                                        <p:tav tm="100000">
                                          <p:val>
                                            <p:strVal val="#ppt_x"/>
                                          </p:val>
                                        </p:tav>
                                      </p:tavLst>
                                    </p:anim>
                                    <p:anim calcmode="lin" valueType="num">
                                      <p:cBhvr>
                                        <p:cTn id="27" dur="500" fill="hold"/>
                                        <p:tgtEl>
                                          <p:spTgt spid="74"/>
                                        </p:tgtEl>
                                        <p:attrNameLst>
                                          <p:attrName>ppt_y</p:attrName>
                                        </p:attrNameLst>
                                      </p:cBhvr>
                                      <p:tavLst>
                                        <p:tav tm="0">
                                          <p:val>
                                            <p:fltVal val="0.500000"/>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77"/>
                                        </p:tgtEl>
                                        <p:attrNameLst>
                                          <p:attrName>style.visibility</p:attrName>
                                        </p:attrNameLst>
                                      </p:cBhvr>
                                      <p:to>
                                        <p:strVal val="visible"/>
                                      </p:to>
                                    </p:set>
                                    <p:anim calcmode="lin" valueType="num">
                                      <p:cBhvr>
                                        <p:cTn id="30" dur="500" fill="hold"/>
                                        <p:tgtEl>
                                          <p:spTgt spid="77"/>
                                        </p:tgtEl>
                                        <p:attrNameLst>
                                          <p:attrName>ppt_w</p:attrName>
                                        </p:attrNameLst>
                                      </p:cBhvr>
                                      <p:tavLst>
                                        <p:tav tm="0">
                                          <p:val>
                                            <p:fltVal val="0.000000"/>
                                          </p:val>
                                        </p:tav>
                                        <p:tav tm="100000">
                                          <p:val>
                                            <p:strVal val="#ppt_w"/>
                                          </p:val>
                                        </p:tav>
                                      </p:tavLst>
                                    </p:anim>
                                    <p:anim calcmode="lin" valueType="num">
                                      <p:cBhvr>
                                        <p:cTn id="31" dur="500" fill="hold"/>
                                        <p:tgtEl>
                                          <p:spTgt spid="77"/>
                                        </p:tgtEl>
                                        <p:attrNameLst>
                                          <p:attrName>ppt_h</p:attrName>
                                        </p:attrNameLst>
                                      </p:cBhvr>
                                      <p:tavLst>
                                        <p:tav tm="0">
                                          <p:val>
                                            <p:fltVal val="0.000000"/>
                                          </p:val>
                                        </p:tav>
                                        <p:tav tm="100000">
                                          <p:val>
                                            <p:strVal val="#ppt_h"/>
                                          </p:val>
                                        </p:tav>
                                      </p:tavLst>
                                    </p:anim>
                                    <p:anim calcmode="lin" valueType="num">
                                      <p:cBhvr>
                                        <p:cTn id="32" dur="500" fill="hold"/>
                                        <p:tgtEl>
                                          <p:spTgt spid="77"/>
                                        </p:tgtEl>
                                        <p:attrNameLst>
                                          <p:attrName>ppt_x</p:attrName>
                                        </p:attrNameLst>
                                      </p:cBhvr>
                                      <p:tavLst>
                                        <p:tav tm="0">
                                          <p:val>
                                            <p:fltVal val="0.500000"/>
                                          </p:val>
                                        </p:tav>
                                        <p:tav tm="100000">
                                          <p:val>
                                            <p:strVal val="#ppt_x"/>
                                          </p:val>
                                        </p:tav>
                                      </p:tavLst>
                                    </p:anim>
                                    <p:anim calcmode="lin" valueType="num">
                                      <p:cBhvr>
                                        <p:cTn id="33" dur="500" fill="hold"/>
                                        <p:tgtEl>
                                          <p:spTgt spid="77"/>
                                        </p:tgtEl>
                                        <p:attrNameLst>
                                          <p:attrName>ppt_y</p:attrName>
                                        </p:attrNameLst>
                                      </p:cBhvr>
                                      <p:tavLst>
                                        <p:tav tm="0">
                                          <p:val>
                                            <p:fltVal val="0.500000"/>
                                          </p:val>
                                        </p:tav>
                                        <p:tav tm="100000">
                                          <p:val>
                                            <p:strVal val="#ppt_y"/>
                                          </p:val>
                                        </p:tav>
                                      </p:tavLst>
                                    </p:anim>
                                  </p:childTnLst>
                                </p:cTn>
                              </p:par>
                              <p:par>
                                <p:cTn id="34" presetID="23" presetClass="entr" presetSubtype="528" fill="hold" nodeType="withEffect">
                                  <p:stCondLst>
                                    <p:cond delay="700"/>
                                  </p:stCondLst>
                                  <p:childTnLst>
                                    <p:set>
                                      <p:cBhvr>
                                        <p:cTn id="35" dur="1" fill="hold">
                                          <p:stCondLst>
                                            <p:cond delay="0"/>
                                          </p:stCondLst>
                                        </p:cTn>
                                        <p:tgtEl>
                                          <p:spTgt spid="80"/>
                                        </p:tgtEl>
                                        <p:attrNameLst>
                                          <p:attrName>style.visibility</p:attrName>
                                        </p:attrNameLst>
                                      </p:cBhvr>
                                      <p:to>
                                        <p:strVal val="visible"/>
                                      </p:to>
                                    </p:set>
                                    <p:anim calcmode="lin" valueType="num">
                                      <p:cBhvr>
                                        <p:cTn id="36" dur="500" fill="hold"/>
                                        <p:tgtEl>
                                          <p:spTgt spid="80"/>
                                        </p:tgtEl>
                                        <p:attrNameLst>
                                          <p:attrName>ppt_w</p:attrName>
                                        </p:attrNameLst>
                                      </p:cBhvr>
                                      <p:tavLst>
                                        <p:tav tm="0">
                                          <p:val>
                                            <p:fltVal val="0.000000"/>
                                          </p:val>
                                        </p:tav>
                                        <p:tav tm="100000">
                                          <p:val>
                                            <p:strVal val="#ppt_w"/>
                                          </p:val>
                                        </p:tav>
                                      </p:tavLst>
                                    </p:anim>
                                    <p:anim calcmode="lin" valueType="num">
                                      <p:cBhvr>
                                        <p:cTn id="37" dur="500" fill="hold"/>
                                        <p:tgtEl>
                                          <p:spTgt spid="80"/>
                                        </p:tgtEl>
                                        <p:attrNameLst>
                                          <p:attrName>ppt_h</p:attrName>
                                        </p:attrNameLst>
                                      </p:cBhvr>
                                      <p:tavLst>
                                        <p:tav tm="0">
                                          <p:val>
                                            <p:fltVal val="0.000000"/>
                                          </p:val>
                                        </p:tav>
                                        <p:tav tm="100000">
                                          <p:val>
                                            <p:strVal val="#ppt_h"/>
                                          </p:val>
                                        </p:tav>
                                      </p:tavLst>
                                    </p:anim>
                                    <p:anim calcmode="lin" valueType="num">
                                      <p:cBhvr>
                                        <p:cTn id="38" dur="500" fill="hold"/>
                                        <p:tgtEl>
                                          <p:spTgt spid="80"/>
                                        </p:tgtEl>
                                        <p:attrNameLst>
                                          <p:attrName>ppt_x</p:attrName>
                                        </p:attrNameLst>
                                      </p:cBhvr>
                                      <p:tavLst>
                                        <p:tav tm="0">
                                          <p:val>
                                            <p:fltVal val="0.500000"/>
                                          </p:val>
                                        </p:tav>
                                        <p:tav tm="100000">
                                          <p:val>
                                            <p:strVal val="#ppt_x"/>
                                          </p:val>
                                        </p:tav>
                                      </p:tavLst>
                                    </p:anim>
                                    <p:anim calcmode="lin" valueType="num">
                                      <p:cBhvr>
                                        <p:cTn id="39" dur="500" fill="hold"/>
                                        <p:tgtEl>
                                          <p:spTgt spid="80"/>
                                        </p:tgtEl>
                                        <p:attrNameLst>
                                          <p:attrName>ppt_y</p:attrName>
                                        </p:attrNameLst>
                                      </p:cBhvr>
                                      <p:tavLst>
                                        <p:tav tm="0">
                                          <p:val>
                                            <p:fltVal val="0.500000"/>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000000"/>
                                          </p:val>
                                        </p:tav>
                                        <p:tav tm="100000">
                                          <p:val>
                                            <p:strVal val="#ppt_w"/>
                                          </p:val>
                                        </p:tav>
                                      </p:tavLst>
                                    </p:anim>
                                    <p:anim calcmode="lin" valueType="num">
                                      <p:cBhvr>
                                        <p:cTn id="43" dur="500" fill="hold"/>
                                        <p:tgtEl>
                                          <p:spTgt spid="83"/>
                                        </p:tgtEl>
                                        <p:attrNameLst>
                                          <p:attrName>ppt_h</p:attrName>
                                        </p:attrNameLst>
                                      </p:cBhvr>
                                      <p:tavLst>
                                        <p:tav tm="0">
                                          <p:val>
                                            <p:fltVal val="0.000000"/>
                                          </p:val>
                                        </p:tav>
                                        <p:tav tm="100000">
                                          <p:val>
                                            <p:strVal val="#ppt_h"/>
                                          </p:val>
                                        </p:tav>
                                      </p:tavLst>
                                    </p:anim>
                                    <p:anim calcmode="lin" valueType="num">
                                      <p:cBhvr>
                                        <p:cTn id="44" dur="500" fill="hold"/>
                                        <p:tgtEl>
                                          <p:spTgt spid="83"/>
                                        </p:tgtEl>
                                        <p:attrNameLst>
                                          <p:attrName>ppt_x</p:attrName>
                                        </p:attrNameLst>
                                      </p:cBhvr>
                                      <p:tavLst>
                                        <p:tav tm="0">
                                          <p:val>
                                            <p:fltVal val="0.500000"/>
                                          </p:val>
                                        </p:tav>
                                        <p:tav tm="100000">
                                          <p:val>
                                            <p:strVal val="#ppt_x"/>
                                          </p:val>
                                        </p:tav>
                                      </p:tavLst>
                                    </p:anim>
                                    <p:anim calcmode="lin" valueType="num">
                                      <p:cBhvr>
                                        <p:cTn id="45" dur="500" fill="hold"/>
                                        <p:tgtEl>
                                          <p:spTgt spid="83"/>
                                        </p:tgtEl>
                                        <p:attrNameLst>
                                          <p:attrName>ppt_y</p:attrName>
                                        </p:attrNameLst>
                                      </p:cBhvr>
                                      <p:tavLst>
                                        <p:tav tm="0">
                                          <p:val>
                                            <p:fltVal val="0.500000"/>
                                          </p:val>
                                        </p:tav>
                                        <p:tav tm="100000">
                                          <p:val>
                                            <p:strVal val="#ppt_y"/>
                                          </p:val>
                                        </p:tav>
                                      </p:tavLst>
                                    </p:anim>
                                  </p:childTnLst>
                                </p:cTn>
                              </p:par>
                              <p:par>
                                <p:cTn id="46" presetID="23" presetClass="entr" presetSubtype="528" fill="hold" nodeType="withEffect">
                                  <p:stCondLst>
                                    <p:cond delay="100"/>
                                  </p:stCondLst>
                                  <p:childTnLst>
                                    <p:set>
                                      <p:cBhvr>
                                        <p:cTn id="47" dur="1" fill="hold">
                                          <p:stCondLst>
                                            <p:cond delay="0"/>
                                          </p:stCondLst>
                                        </p:cTn>
                                        <p:tgtEl>
                                          <p:spTgt spid="86"/>
                                        </p:tgtEl>
                                        <p:attrNameLst>
                                          <p:attrName>style.visibility</p:attrName>
                                        </p:attrNameLst>
                                      </p:cBhvr>
                                      <p:to>
                                        <p:strVal val="visible"/>
                                      </p:to>
                                    </p:set>
                                    <p:anim calcmode="lin" valueType="num">
                                      <p:cBhvr>
                                        <p:cTn id="48" dur="500" fill="hold"/>
                                        <p:tgtEl>
                                          <p:spTgt spid="86"/>
                                        </p:tgtEl>
                                        <p:attrNameLst>
                                          <p:attrName>ppt_w</p:attrName>
                                        </p:attrNameLst>
                                      </p:cBhvr>
                                      <p:tavLst>
                                        <p:tav tm="0">
                                          <p:val>
                                            <p:fltVal val="0.000000"/>
                                          </p:val>
                                        </p:tav>
                                        <p:tav tm="100000">
                                          <p:val>
                                            <p:strVal val="#ppt_w"/>
                                          </p:val>
                                        </p:tav>
                                      </p:tavLst>
                                    </p:anim>
                                    <p:anim calcmode="lin" valueType="num">
                                      <p:cBhvr>
                                        <p:cTn id="49" dur="500" fill="hold"/>
                                        <p:tgtEl>
                                          <p:spTgt spid="86"/>
                                        </p:tgtEl>
                                        <p:attrNameLst>
                                          <p:attrName>ppt_h</p:attrName>
                                        </p:attrNameLst>
                                      </p:cBhvr>
                                      <p:tavLst>
                                        <p:tav tm="0">
                                          <p:val>
                                            <p:fltVal val="0.000000"/>
                                          </p:val>
                                        </p:tav>
                                        <p:tav tm="100000">
                                          <p:val>
                                            <p:strVal val="#ppt_h"/>
                                          </p:val>
                                        </p:tav>
                                      </p:tavLst>
                                    </p:anim>
                                    <p:anim calcmode="lin" valueType="num">
                                      <p:cBhvr>
                                        <p:cTn id="50" dur="500" fill="hold"/>
                                        <p:tgtEl>
                                          <p:spTgt spid="86"/>
                                        </p:tgtEl>
                                        <p:attrNameLst>
                                          <p:attrName>ppt_x</p:attrName>
                                        </p:attrNameLst>
                                      </p:cBhvr>
                                      <p:tavLst>
                                        <p:tav tm="0">
                                          <p:val>
                                            <p:fltVal val="0.500000"/>
                                          </p:val>
                                        </p:tav>
                                        <p:tav tm="100000">
                                          <p:val>
                                            <p:strVal val="#ppt_x"/>
                                          </p:val>
                                        </p:tav>
                                      </p:tavLst>
                                    </p:anim>
                                    <p:anim calcmode="lin" valueType="num">
                                      <p:cBhvr>
                                        <p:cTn id="51" dur="500" fill="hold"/>
                                        <p:tgtEl>
                                          <p:spTgt spid="86"/>
                                        </p:tgtEl>
                                        <p:attrNameLst>
                                          <p:attrName>ppt_y</p:attrName>
                                        </p:attrNameLst>
                                      </p:cBhvr>
                                      <p:tavLst>
                                        <p:tav tm="0">
                                          <p:val>
                                            <p:fltVal val="0.500000"/>
                                          </p:val>
                                        </p:tav>
                                        <p:tav tm="100000">
                                          <p:val>
                                            <p:strVal val="#ppt_y"/>
                                          </p:val>
                                        </p:tav>
                                      </p:tavLst>
                                    </p:anim>
                                  </p:childTnLst>
                                </p:cTn>
                              </p:par>
                              <p:par>
                                <p:cTn id="52" presetID="23" presetClass="entr" presetSubtype="528" fill="hold" nodeType="withEffect">
                                  <p:stCondLst>
                                    <p:cond delay="600"/>
                                  </p:stCondLst>
                                  <p:childTnLst>
                                    <p:set>
                                      <p:cBhvr>
                                        <p:cTn id="53" dur="1" fill="hold">
                                          <p:stCondLst>
                                            <p:cond delay="0"/>
                                          </p:stCondLst>
                                        </p:cTn>
                                        <p:tgtEl>
                                          <p:spTgt spid="89"/>
                                        </p:tgtEl>
                                        <p:attrNameLst>
                                          <p:attrName>style.visibility</p:attrName>
                                        </p:attrNameLst>
                                      </p:cBhvr>
                                      <p:to>
                                        <p:strVal val="visible"/>
                                      </p:to>
                                    </p:set>
                                    <p:anim calcmode="lin" valueType="num">
                                      <p:cBhvr>
                                        <p:cTn id="54" dur="500" fill="hold"/>
                                        <p:tgtEl>
                                          <p:spTgt spid="89"/>
                                        </p:tgtEl>
                                        <p:attrNameLst>
                                          <p:attrName>ppt_w</p:attrName>
                                        </p:attrNameLst>
                                      </p:cBhvr>
                                      <p:tavLst>
                                        <p:tav tm="0">
                                          <p:val>
                                            <p:fltVal val="0.000000"/>
                                          </p:val>
                                        </p:tav>
                                        <p:tav tm="100000">
                                          <p:val>
                                            <p:strVal val="#ppt_w"/>
                                          </p:val>
                                        </p:tav>
                                      </p:tavLst>
                                    </p:anim>
                                    <p:anim calcmode="lin" valueType="num">
                                      <p:cBhvr>
                                        <p:cTn id="55" dur="500" fill="hold"/>
                                        <p:tgtEl>
                                          <p:spTgt spid="89"/>
                                        </p:tgtEl>
                                        <p:attrNameLst>
                                          <p:attrName>ppt_h</p:attrName>
                                        </p:attrNameLst>
                                      </p:cBhvr>
                                      <p:tavLst>
                                        <p:tav tm="0">
                                          <p:val>
                                            <p:fltVal val="0.000000"/>
                                          </p:val>
                                        </p:tav>
                                        <p:tav tm="100000">
                                          <p:val>
                                            <p:strVal val="#ppt_h"/>
                                          </p:val>
                                        </p:tav>
                                      </p:tavLst>
                                    </p:anim>
                                    <p:anim calcmode="lin" valueType="num">
                                      <p:cBhvr>
                                        <p:cTn id="56" dur="500" fill="hold"/>
                                        <p:tgtEl>
                                          <p:spTgt spid="89"/>
                                        </p:tgtEl>
                                        <p:attrNameLst>
                                          <p:attrName>ppt_x</p:attrName>
                                        </p:attrNameLst>
                                      </p:cBhvr>
                                      <p:tavLst>
                                        <p:tav tm="0">
                                          <p:val>
                                            <p:fltVal val="0.500000"/>
                                          </p:val>
                                        </p:tav>
                                        <p:tav tm="100000">
                                          <p:val>
                                            <p:strVal val="#ppt_x"/>
                                          </p:val>
                                        </p:tav>
                                      </p:tavLst>
                                    </p:anim>
                                    <p:anim calcmode="lin" valueType="num">
                                      <p:cBhvr>
                                        <p:cTn id="57" dur="500" fill="hold"/>
                                        <p:tgtEl>
                                          <p:spTgt spid="89"/>
                                        </p:tgtEl>
                                        <p:attrNameLst>
                                          <p:attrName>ppt_y</p:attrName>
                                        </p:attrNameLst>
                                      </p:cBhvr>
                                      <p:tavLst>
                                        <p:tav tm="0">
                                          <p:val>
                                            <p:fltVal val="0.500000"/>
                                          </p:val>
                                        </p:tav>
                                        <p:tav tm="100000">
                                          <p:val>
                                            <p:strVal val="#ppt_y"/>
                                          </p:val>
                                        </p:tav>
                                      </p:tavLst>
                                    </p:anim>
                                  </p:childTnLst>
                                </p:cTn>
                              </p:par>
                              <p:par>
                                <p:cTn id="58" presetID="23" presetClass="entr" presetSubtype="528" fill="hold" nodeType="withEffect">
                                  <p:stCondLst>
                                    <p:cond delay="300"/>
                                  </p:stCondLst>
                                  <p:childTnLst>
                                    <p:set>
                                      <p:cBhvr>
                                        <p:cTn id="59" dur="1" fill="hold">
                                          <p:stCondLst>
                                            <p:cond delay="0"/>
                                          </p:stCondLst>
                                        </p:cTn>
                                        <p:tgtEl>
                                          <p:spTgt spid="92"/>
                                        </p:tgtEl>
                                        <p:attrNameLst>
                                          <p:attrName>style.visibility</p:attrName>
                                        </p:attrNameLst>
                                      </p:cBhvr>
                                      <p:to>
                                        <p:strVal val="visible"/>
                                      </p:to>
                                    </p:set>
                                    <p:anim calcmode="lin" valueType="num">
                                      <p:cBhvr>
                                        <p:cTn id="60" dur="500" fill="hold"/>
                                        <p:tgtEl>
                                          <p:spTgt spid="92"/>
                                        </p:tgtEl>
                                        <p:attrNameLst>
                                          <p:attrName>ppt_w</p:attrName>
                                        </p:attrNameLst>
                                      </p:cBhvr>
                                      <p:tavLst>
                                        <p:tav tm="0">
                                          <p:val>
                                            <p:fltVal val="0.000000"/>
                                          </p:val>
                                        </p:tav>
                                        <p:tav tm="100000">
                                          <p:val>
                                            <p:strVal val="#ppt_w"/>
                                          </p:val>
                                        </p:tav>
                                      </p:tavLst>
                                    </p:anim>
                                    <p:anim calcmode="lin" valueType="num">
                                      <p:cBhvr>
                                        <p:cTn id="61" dur="500" fill="hold"/>
                                        <p:tgtEl>
                                          <p:spTgt spid="92"/>
                                        </p:tgtEl>
                                        <p:attrNameLst>
                                          <p:attrName>ppt_h</p:attrName>
                                        </p:attrNameLst>
                                      </p:cBhvr>
                                      <p:tavLst>
                                        <p:tav tm="0">
                                          <p:val>
                                            <p:fltVal val="0.000000"/>
                                          </p:val>
                                        </p:tav>
                                        <p:tav tm="100000">
                                          <p:val>
                                            <p:strVal val="#ppt_h"/>
                                          </p:val>
                                        </p:tav>
                                      </p:tavLst>
                                    </p:anim>
                                    <p:anim calcmode="lin" valueType="num">
                                      <p:cBhvr>
                                        <p:cTn id="62" dur="500" fill="hold"/>
                                        <p:tgtEl>
                                          <p:spTgt spid="92"/>
                                        </p:tgtEl>
                                        <p:attrNameLst>
                                          <p:attrName>ppt_x</p:attrName>
                                        </p:attrNameLst>
                                      </p:cBhvr>
                                      <p:tavLst>
                                        <p:tav tm="0">
                                          <p:val>
                                            <p:fltVal val="0.500000"/>
                                          </p:val>
                                        </p:tav>
                                        <p:tav tm="100000">
                                          <p:val>
                                            <p:strVal val="#ppt_x"/>
                                          </p:val>
                                        </p:tav>
                                      </p:tavLst>
                                    </p:anim>
                                    <p:anim calcmode="lin" valueType="num">
                                      <p:cBhvr>
                                        <p:cTn id="63" dur="500" fill="hold"/>
                                        <p:tgtEl>
                                          <p:spTgt spid="92"/>
                                        </p:tgtEl>
                                        <p:attrNameLst>
                                          <p:attrName>ppt_y</p:attrName>
                                        </p:attrNameLst>
                                      </p:cBhvr>
                                      <p:tavLst>
                                        <p:tav tm="0">
                                          <p:val>
                                            <p:fltVal val="0.500000"/>
                                          </p:val>
                                        </p:tav>
                                        <p:tav tm="100000">
                                          <p:val>
                                            <p:strVal val="#ppt_y"/>
                                          </p:val>
                                        </p:tav>
                                      </p:tavLst>
                                    </p:anim>
                                  </p:childTnLst>
                                </p:cTn>
                              </p:par>
                              <p:par>
                                <p:cTn id="64" presetID="23" presetClass="entr" presetSubtype="528" fill="hold" nodeType="withEffect">
                                  <p:stCondLst>
                                    <p:cond delay="300"/>
                                  </p:stCondLst>
                                  <p:childTnLst>
                                    <p:set>
                                      <p:cBhvr>
                                        <p:cTn id="65" dur="1" fill="hold">
                                          <p:stCondLst>
                                            <p:cond delay="0"/>
                                          </p:stCondLst>
                                        </p:cTn>
                                        <p:tgtEl>
                                          <p:spTgt spid="95"/>
                                        </p:tgtEl>
                                        <p:attrNameLst>
                                          <p:attrName>style.visibility</p:attrName>
                                        </p:attrNameLst>
                                      </p:cBhvr>
                                      <p:to>
                                        <p:strVal val="visible"/>
                                      </p:to>
                                    </p:set>
                                    <p:anim calcmode="lin" valueType="num">
                                      <p:cBhvr>
                                        <p:cTn id="66" dur="500" fill="hold"/>
                                        <p:tgtEl>
                                          <p:spTgt spid="95"/>
                                        </p:tgtEl>
                                        <p:attrNameLst>
                                          <p:attrName>ppt_w</p:attrName>
                                        </p:attrNameLst>
                                      </p:cBhvr>
                                      <p:tavLst>
                                        <p:tav tm="0">
                                          <p:val>
                                            <p:fltVal val="0.000000"/>
                                          </p:val>
                                        </p:tav>
                                        <p:tav tm="100000">
                                          <p:val>
                                            <p:strVal val="#ppt_w"/>
                                          </p:val>
                                        </p:tav>
                                      </p:tavLst>
                                    </p:anim>
                                    <p:anim calcmode="lin" valueType="num">
                                      <p:cBhvr>
                                        <p:cTn id="67" dur="500" fill="hold"/>
                                        <p:tgtEl>
                                          <p:spTgt spid="95"/>
                                        </p:tgtEl>
                                        <p:attrNameLst>
                                          <p:attrName>ppt_h</p:attrName>
                                        </p:attrNameLst>
                                      </p:cBhvr>
                                      <p:tavLst>
                                        <p:tav tm="0">
                                          <p:val>
                                            <p:fltVal val="0.000000"/>
                                          </p:val>
                                        </p:tav>
                                        <p:tav tm="100000">
                                          <p:val>
                                            <p:strVal val="#ppt_h"/>
                                          </p:val>
                                        </p:tav>
                                      </p:tavLst>
                                    </p:anim>
                                    <p:anim calcmode="lin" valueType="num">
                                      <p:cBhvr>
                                        <p:cTn id="68" dur="500" fill="hold"/>
                                        <p:tgtEl>
                                          <p:spTgt spid="95"/>
                                        </p:tgtEl>
                                        <p:attrNameLst>
                                          <p:attrName>ppt_x</p:attrName>
                                        </p:attrNameLst>
                                      </p:cBhvr>
                                      <p:tavLst>
                                        <p:tav tm="0">
                                          <p:val>
                                            <p:fltVal val="0.500000"/>
                                          </p:val>
                                        </p:tav>
                                        <p:tav tm="100000">
                                          <p:val>
                                            <p:strVal val="#ppt_x"/>
                                          </p:val>
                                        </p:tav>
                                      </p:tavLst>
                                    </p:anim>
                                    <p:anim calcmode="lin" valueType="num">
                                      <p:cBhvr>
                                        <p:cTn id="69" dur="500" fill="hold"/>
                                        <p:tgtEl>
                                          <p:spTgt spid="95"/>
                                        </p:tgtEl>
                                        <p:attrNameLst>
                                          <p:attrName>ppt_y</p:attrName>
                                        </p:attrNameLst>
                                      </p:cBhvr>
                                      <p:tavLst>
                                        <p:tav tm="0">
                                          <p:val>
                                            <p:fltVal val="0.500000"/>
                                          </p:val>
                                        </p:tav>
                                        <p:tav tm="100000">
                                          <p:val>
                                            <p:strVal val="#ppt_y"/>
                                          </p:val>
                                        </p:tav>
                                      </p:tavLst>
                                    </p:anim>
                                  </p:childTnLst>
                                </p:cTn>
                              </p:par>
                              <p:par>
                                <p:cTn id="70" presetID="23" presetClass="entr" presetSubtype="528" fill="hold" nodeType="withEffect">
                                  <p:stCondLst>
                                    <p:cond delay="600"/>
                                  </p:stCondLst>
                                  <p:childTnLst>
                                    <p:set>
                                      <p:cBhvr>
                                        <p:cTn id="71" dur="1" fill="hold">
                                          <p:stCondLst>
                                            <p:cond delay="0"/>
                                          </p:stCondLst>
                                        </p:cTn>
                                        <p:tgtEl>
                                          <p:spTgt spid="98"/>
                                        </p:tgtEl>
                                        <p:attrNameLst>
                                          <p:attrName>style.visibility</p:attrName>
                                        </p:attrNameLst>
                                      </p:cBhvr>
                                      <p:to>
                                        <p:strVal val="visible"/>
                                      </p:to>
                                    </p:set>
                                    <p:anim calcmode="lin" valueType="num">
                                      <p:cBhvr>
                                        <p:cTn id="72" dur="500" fill="hold"/>
                                        <p:tgtEl>
                                          <p:spTgt spid="98"/>
                                        </p:tgtEl>
                                        <p:attrNameLst>
                                          <p:attrName>ppt_w</p:attrName>
                                        </p:attrNameLst>
                                      </p:cBhvr>
                                      <p:tavLst>
                                        <p:tav tm="0">
                                          <p:val>
                                            <p:fltVal val="0.000000"/>
                                          </p:val>
                                        </p:tav>
                                        <p:tav tm="100000">
                                          <p:val>
                                            <p:strVal val="#ppt_w"/>
                                          </p:val>
                                        </p:tav>
                                      </p:tavLst>
                                    </p:anim>
                                    <p:anim calcmode="lin" valueType="num">
                                      <p:cBhvr>
                                        <p:cTn id="73" dur="500" fill="hold"/>
                                        <p:tgtEl>
                                          <p:spTgt spid="98"/>
                                        </p:tgtEl>
                                        <p:attrNameLst>
                                          <p:attrName>ppt_h</p:attrName>
                                        </p:attrNameLst>
                                      </p:cBhvr>
                                      <p:tavLst>
                                        <p:tav tm="0">
                                          <p:val>
                                            <p:fltVal val="0.000000"/>
                                          </p:val>
                                        </p:tav>
                                        <p:tav tm="100000">
                                          <p:val>
                                            <p:strVal val="#ppt_h"/>
                                          </p:val>
                                        </p:tav>
                                      </p:tavLst>
                                    </p:anim>
                                    <p:anim calcmode="lin" valueType="num">
                                      <p:cBhvr>
                                        <p:cTn id="74" dur="500" fill="hold"/>
                                        <p:tgtEl>
                                          <p:spTgt spid="98"/>
                                        </p:tgtEl>
                                        <p:attrNameLst>
                                          <p:attrName>ppt_x</p:attrName>
                                        </p:attrNameLst>
                                      </p:cBhvr>
                                      <p:tavLst>
                                        <p:tav tm="0">
                                          <p:val>
                                            <p:fltVal val="0.500000"/>
                                          </p:val>
                                        </p:tav>
                                        <p:tav tm="100000">
                                          <p:val>
                                            <p:strVal val="#ppt_x"/>
                                          </p:val>
                                        </p:tav>
                                      </p:tavLst>
                                    </p:anim>
                                    <p:anim calcmode="lin" valueType="num">
                                      <p:cBhvr>
                                        <p:cTn id="75" dur="500" fill="hold"/>
                                        <p:tgtEl>
                                          <p:spTgt spid="98"/>
                                        </p:tgtEl>
                                        <p:attrNameLst>
                                          <p:attrName>ppt_y</p:attrName>
                                        </p:attrNameLst>
                                      </p:cBhvr>
                                      <p:tavLst>
                                        <p:tav tm="0">
                                          <p:val>
                                            <p:fltVal val="0.500000"/>
                                          </p:val>
                                        </p:tav>
                                        <p:tav tm="100000">
                                          <p:val>
                                            <p:strVal val="#ppt_y"/>
                                          </p:val>
                                        </p:tav>
                                      </p:tavLst>
                                    </p:anim>
                                  </p:childTnLst>
                                </p:cTn>
                              </p:par>
                              <p:par>
                                <p:cTn id="76" presetID="23" presetClass="entr" presetSubtype="528" fill="hold" nodeType="withEffect">
                                  <p:stCondLst>
                                    <p:cond delay="600"/>
                                  </p:stCondLst>
                                  <p:childTnLst>
                                    <p:set>
                                      <p:cBhvr>
                                        <p:cTn id="77" dur="1" fill="hold">
                                          <p:stCondLst>
                                            <p:cond delay="0"/>
                                          </p:stCondLst>
                                        </p:cTn>
                                        <p:tgtEl>
                                          <p:spTgt spid="101"/>
                                        </p:tgtEl>
                                        <p:attrNameLst>
                                          <p:attrName>style.visibility</p:attrName>
                                        </p:attrNameLst>
                                      </p:cBhvr>
                                      <p:to>
                                        <p:strVal val="visible"/>
                                      </p:to>
                                    </p:set>
                                    <p:anim calcmode="lin" valueType="num">
                                      <p:cBhvr>
                                        <p:cTn id="78" dur="500" fill="hold"/>
                                        <p:tgtEl>
                                          <p:spTgt spid="101"/>
                                        </p:tgtEl>
                                        <p:attrNameLst>
                                          <p:attrName>ppt_w</p:attrName>
                                        </p:attrNameLst>
                                      </p:cBhvr>
                                      <p:tavLst>
                                        <p:tav tm="0">
                                          <p:val>
                                            <p:fltVal val="0.000000"/>
                                          </p:val>
                                        </p:tav>
                                        <p:tav tm="100000">
                                          <p:val>
                                            <p:strVal val="#ppt_w"/>
                                          </p:val>
                                        </p:tav>
                                      </p:tavLst>
                                    </p:anim>
                                    <p:anim calcmode="lin" valueType="num">
                                      <p:cBhvr>
                                        <p:cTn id="79" dur="500" fill="hold"/>
                                        <p:tgtEl>
                                          <p:spTgt spid="101"/>
                                        </p:tgtEl>
                                        <p:attrNameLst>
                                          <p:attrName>ppt_h</p:attrName>
                                        </p:attrNameLst>
                                      </p:cBhvr>
                                      <p:tavLst>
                                        <p:tav tm="0">
                                          <p:val>
                                            <p:fltVal val="0.000000"/>
                                          </p:val>
                                        </p:tav>
                                        <p:tav tm="100000">
                                          <p:val>
                                            <p:strVal val="#ppt_h"/>
                                          </p:val>
                                        </p:tav>
                                      </p:tavLst>
                                    </p:anim>
                                    <p:anim calcmode="lin" valueType="num">
                                      <p:cBhvr>
                                        <p:cTn id="80" dur="500" fill="hold"/>
                                        <p:tgtEl>
                                          <p:spTgt spid="101"/>
                                        </p:tgtEl>
                                        <p:attrNameLst>
                                          <p:attrName>ppt_x</p:attrName>
                                        </p:attrNameLst>
                                      </p:cBhvr>
                                      <p:tavLst>
                                        <p:tav tm="0">
                                          <p:val>
                                            <p:fltVal val="0.500000"/>
                                          </p:val>
                                        </p:tav>
                                        <p:tav tm="100000">
                                          <p:val>
                                            <p:strVal val="#ppt_x"/>
                                          </p:val>
                                        </p:tav>
                                      </p:tavLst>
                                    </p:anim>
                                    <p:anim calcmode="lin" valueType="num">
                                      <p:cBhvr>
                                        <p:cTn id="81" dur="500" fill="hold"/>
                                        <p:tgtEl>
                                          <p:spTgt spid="101"/>
                                        </p:tgtEl>
                                        <p:attrNameLst>
                                          <p:attrName>ppt_y</p:attrName>
                                        </p:attrNameLst>
                                      </p:cBhvr>
                                      <p:tavLst>
                                        <p:tav tm="0">
                                          <p:val>
                                            <p:fltVal val="0.500000"/>
                                          </p:val>
                                        </p:tav>
                                        <p:tav tm="100000">
                                          <p:val>
                                            <p:strVal val="#ppt_y"/>
                                          </p:val>
                                        </p:tav>
                                      </p:tavLst>
                                    </p:anim>
                                  </p:childTnLst>
                                </p:cTn>
                              </p:par>
                              <p:par>
                                <p:cTn id="82" presetID="23" presetClass="entr" presetSubtype="528" fill="hold" nodeType="withEffect">
                                  <p:stCondLst>
                                    <p:cond delay="300"/>
                                  </p:stCondLst>
                                  <p:childTnLst>
                                    <p:set>
                                      <p:cBhvr>
                                        <p:cTn id="83" dur="1" fill="hold">
                                          <p:stCondLst>
                                            <p:cond delay="0"/>
                                          </p:stCondLst>
                                        </p:cTn>
                                        <p:tgtEl>
                                          <p:spTgt spid="104"/>
                                        </p:tgtEl>
                                        <p:attrNameLst>
                                          <p:attrName>style.visibility</p:attrName>
                                        </p:attrNameLst>
                                      </p:cBhvr>
                                      <p:to>
                                        <p:strVal val="visible"/>
                                      </p:to>
                                    </p:set>
                                    <p:anim calcmode="lin" valueType="num">
                                      <p:cBhvr>
                                        <p:cTn id="84" dur="500" fill="hold"/>
                                        <p:tgtEl>
                                          <p:spTgt spid="104"/>
                                        </p:tgtEl>
                                        <p:attrNameLst>
                                          <p:attrName>ppt_w</p:attrName>
                                        </p:attrNameLst>
                                      </p:cBhvr>
                                      <p:tavLst>
                                        <p:tav tm="0">
                                          <p:val>
                                            <p:fltVal val="0.000000"/>
                                          </p:val>
                                        </p:tav>
                                        <p:tav tm="100000">
                                          <p:val>
                                            <p:strVal val="#ppt_w"/>
                                          </p:val>
                                        </p:tav>
                                      </p:tavLst>
                                    </p:anim>
                                    <p:anim calcmode="lin" valueType="num">
                                      <p:cBhvr>
                                        <p:cTn id="85" dur="500" fill="hold"/>
                                        <p:tgtEl>
                                          <p:spTgt spid="104"/>
                                        </p:tgtEl>
                                        <p:attrNameLst>
                                          <p:attrName>ppt_h</p:attrName>
                                        </p:attrNameLst>
                                      </p:cBhvr>
                                      <p:tavLst>
                                        <p:tav tm="0">
                                          <p:val>
                                            <p:fltVal val="0.000000"/>
                                          </p:val>
                                        </p:tav>
                                        <p:tav tm="100000">
                                          <p:val>
                                            <p:strVal val="#ppt_h"/>
                                          </p:val>
                                        </p:tav>
                                      </p:tavLst>
                                    </p:anim>
                                    <p:anim calcmode="lin" valueType="num">
                                      <p:cBhvr>
                                        <p:cTn id="86" dur="500" fill="hold"/>
                                        <p:tgtEl>
                                          <p:spTgt spid="104"/>
                                        </p:tgtEl>
                                        <p:attrNameLst>
                                          <p:attrName>ppt_x</p:attrName>
                                        </p:attrNameLst>
                                      </p:cBhvr>
                                      <p:tavLst>
                                        <p:tav tm="0">
                                          <p:val>
                                            <p:fltVal val="0.500000"/>
                                          </p:val>
                                        </p:tav>
                                        <p:tav tm="100000">
                                          <p:val>
                                            <p:strVal val="#ppt_x"/>
                                          </p:val>
                                        </p:tav>
                                      </p:tavLst>
                                    </p:anim>
                                    <p:anim calcmode="lin" valueType="num">
                                      <p:cBhvr>
                                        <p:cTn id="87" dur="500" fill="hold"/>
                                        <p:tgtEl>
                                          <p:spTgt spid="104"/>
                                        </p:tgtEl>
                                        <p:attrNameLst>
                                          <p:attrName>ppt_y</p:attrName>
                                        </p:attrNameLst>
                                      </p:cBhvr>
                                      <p:tavLst>
                                        <p:tav tm="0">
                                          <p:val>
                                            <p:fltVal val="0.500000"/>
                                          </p:val>
                                        </p:tav>
                                        <p:tav tm="100000">
                                          <p:val>
                                            <p:strVal val="#ppt_y"/>
                                          </p:val>
                                        </p:tav>
                                      </p:tavLst>
                                    </p:anim>
                                  </p:childTnLst>
                                </p:cTn>
                              </p:par>
                              <p:par>
                                <p:cTn id="88" presetID="23" presetClass="entr" presetSubtype="528" fill="hold" nodeType="withEffect">
                                  <p:stCondLst>
                                    <p:cond delay="600"/>
                                  </p:stCondLst>
                                  <p:childTnLst>
                                    <p:set>
                                      <p:cBhvr>
                                        <p:cTn id="89" dur="1" fill="hold">
                                          <p:stCondLst>
                                            <p:cond delay="0"/>
                                          </p:stCondLst>
                                        </p:cTn>
                                        <p:tgtEl>
                                          <p:spTgt spid="107"/>
                                        </p:tgtEl>
                                        <p:attrNameLst>
                                          <p:attrName>style.visibility</p:attrName>
                                        </p:attrNameLst>
                                      </p:cBhvr>
                                      <p:to>
                                        <p:strVal val="visible"/>
                                      </p:to>
                                    </p:set>
                                    <p:anim calcmode="lin" valueType="num">
                                      <p:cBhvr>
                                        <p:cTn id="90" dur="500" fill="hold"/>
                                        <p:tgtEl>
                                          <p:spTgt spid="107"/>
                                        </p:tgtEl>
                                        <p:attrNameLst>
                                          <p:attrName>ppt_w</p:attrName>
                                        </p:attrNameLst>
                                      </p:cBhvr>
                                      <p:tavLst>
                                        <p:tav tm="0">
                                          <p:val>
                                            <p:fltVal val="0.000000"/>
                                          </p:val>
                                        </p:tav>
                                        <p:tav tm="100000">
                                          <p:val>
                                            <p:strVal val="#ppt_w"/>
                                          </p:val>
                                        </p:tav>
                                      </p:tavLst>
                                    </p:anim>
                                    <p:anim calcmode="lin" valueType="num">
                                      <p:cBhvr>
                                        <p:cTn id="91" dur="500" fill="hold"/>
                                        <p:tgtEl>
                                          <p:spTgt spid="107"/>
                                        </p:tgtEl>
                                        <p:attrNameLst>
                                          <p:attrName>ppt_h</p:attrName>
                                        </p:attrNameLst>
                                      </p:cBhvr>
                                      <p:tavLst>
                                        <p:tav tm="0">
                                          <p:val>
                                            <p:fltVal val="0.000000"/>
                                          </p:val>
                                        </p:tav>
                                        <p:tav tm="100000">
                                          <p:val>
                                            <p:strVal val="#ppt_h"/>
                                          </p:val>
                                        </p:tav>
                                      </p:tavLst>
                                    </p:anim>
                                    <p:anim calcmode="lin" valueType="num">
                                      <p:cBhvr>
                                        <p:cTn id="92" dur="500" fill="hold"/>
                                        <p:tgtEl>
                                          <p:spTgt spid="107"/>
                                        </p:tgtEl>
                                        <p:attrNameLst>
                                          <p:attrName>ppt_x</p:attrName>
                                        </p:attrNameLst>
                                      </p:cBhvr>
                                      <p:tavLst>
                                        <p:tav tm="0">
                                          <p:val>
                                            <p:fltVal val="0.500000"/>
                                          </p:val>
                                        </p:tav>
                                        <p:tav tm="100000">
                                          <p:val>
                                            <p:strVal val="#ppt_x"/>
                                          </p:val>
                                        </p:tav>
                                      </p:tavLst>
                                    </p:anim>
                                    <p:anim calcmode="lin" valueType="num">
                                      <p:cBhvr>
                                        <p:cTn id="93" dur="500" fill="hold"/>
                                        <p:tgtEl>
                                          <p:spTgt spid="107"/>
                                        </p:tgtEl>
                                        <p:attrNameLst>
                                          <p:attrName>ppt_y</p:attrName>
                                        </p:attrNameLst>
                                      </p:cBhvr>
                                      <p:tavLst>
                                        <p:tav tm="0">
                                          <p:val>
                                            <p:fltVal val="0.500000"/>
                                          </p:val>
                                        </p:tav>
                                        <p:tav tm="100000">
                                          <p:val>
                                            <p:strVal val="#ppt_y"/>
                                          </p:val>
                                        </p:tav>
                                      </p:tavLst>
                                    </p:anim>
                                  </p:childTnLst>
                                </p:cTn>
                              </p:par>
                              <p:par>
                                <p:cTn id="94" presetID="23" presetClass="entr" presetSubtype="528" fill="hold" nodeType="withEffect">
                                  <p:stCondLst>
                                    <p:cond delay="60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000000"/>
                                          </p:val>
                                        </p:tav>
                                        <p:tav tm="100000">
                                          <p:val>
                                            <p:strVal val="#ppt_w"/>
                                          </p:val>
                                        </p:tav>
                                      </p:tavLst>
                                    </p:anim>
                                    <p:anim calcmode="lin" valueType="num">
                                      <p:cBhvr>
                                        <p:cTn id="97" dur="500" fill="hold"/>
                                        <p:tgtEl>
                                          <p:spTgt spid="110"/>
                                        </p:tgtEl>
                                        <p:attrNameLst>
                                          <p:attrName>ppt_h</p:attrName>
                                        </p:attrNameLst>
                                      </p:cBhvr>
                                      <p:tavLst>
                                        <p:tav tm="0">
                                          <p:val>
                                            <p:fltVal val="0.000000"/>
                                          </p:val>
                                        </p:tav>
                                        <p:tav tm="100000">
                                          <p:val>
                                            <p:strVal val="#ppt_h"/>
                                          </p:val>
                                        </p:tav>
                                      </p:tavLst>
                                    </p:anim>
                                    <p:anim calcmode="lin" valueType="num">
                                      <p:cBhvr>
                                        <p:cTn id="98" dur="500" fill="hold"/>
                                        <p:tgtEl>
                                          <p:spTgt spid="110"/>
                                        </p:tgtEl>
                                        <p:attrNameLst>
                                          <p:attrName>ppt_x</p:attrName>
                                        </p:attrNameLst>
                                      </p:cBhvr>
                                      <p:tavLst>
                                        <p:tav tm="0">
                                          <p:val>
                                            <p:fltVal val="0.500000"/>
                                          </p:val>
                                        </p:tav>
                                        <p:tav tm="100000">
                                          <p:val>
                                            <p:strVal val="#ppt_x"/>
                                          </p:val>
                                        </p:tav>
                                      </p:tavLst>
                                    </p:anim>
                                    <p:anim calcmode="lin" valueType="num">
                                      <p:cBhvr>
                                        <p:cTn id="99" dur="500" fill="hold"/>
                                        <p:tgtEl>
                                          <p:spTgt spid="110"/>
                                        </p:tgtEl>
                                        <p:attrNameLst>
                                          <p:attrName>ppt_y</p:attrName>
                                        </p:attrNameLst>
                                      </p:cBhvr>
                                      <p:tavLst>
                                        <p:tav tm="0">
                                          <p:val>
                                            <p:fltVal val="0.500000"/>
                                          </p:val>
                                        </p:tav>
                                        <p:tav tm="100000">
                                          <p:val>
                                            <p:strVal val="#ppt_y"/>
                                          </p:val>
                                        </p:tav>
                                      </p:tavLst>
                                    </p:anim>
                                  </p:childTnLst>
                                </p:cTn>
                              </p:par>
                              <p:par>
                                <p:cTn id="100" presetID="26" presetClass="emph" presetSubtype="0" repeatCount="3000" fill="hold" nodeType="withEffect">
                                  <p:stCondLst>
                                    <p:cond delay="600"/>
                                  </p:stCondLst>
                                  <p:childTnLst>
                                    <p:animEffect transition="out" filter="fade">
                                      <p:cBhvr>
                                        <p:cTn id="101" dur="500" tmFilter="0, 0; .2, .5; .8, .5; 1, 0"/>
                                        <p:tgtEl>
                                          <p:spTgt spid="74"/>
                                        </p:tgtEl>
                                      </p:cBhvr>
                                    </p:animEffect>
                                    <p:animScale>
                                      <p:cBhvr>
                                        <p:cTn id="102" dur="250" autoRev="1" fill="hold"/>
                                        <p:tgtEl>
                                          <p:spTgt spid="74"/>
                                        </p:tgtEl>
                                      </p:cBhvr>
                                      <p:by x="105000" y="105000"/>
                                    </p:animScale>
                                  </p:childTnLst>
                                </p:cTn>
                              </p:par>
                              <p:par>
                                <p:cTn id="103" presetID="26" presetClass="emph" presetSubtype="0" repeatCount="3000" fill="hold" nodeType="withEffect">
                                  <p:stCondLst>
                                    <p:cond delay="710"/>
                                  </p:stCondLst>
                                  <p:childTnLst>
                                    <p:animEffect transition="out" filter="fade">
                                      <p:cBhvr>
                                        <p:cTn id="104" dur="500" tmFilter="0, 0; .2, .5; .8, .5; 1, 0"/>
                                        <p:tgtEl>
                                          <p:spTgt spid="95"/>
                                        </p:tgtEl>
                                      </p:cBhvr>
                                    </p:animEffect>
                                    <p:animScale>
                                      <p:cBhvr>
                                        <p:cTn id="105" dur="250" autoRev="1" fill="hold"/>
                                        <p:tgtEl>
                                          <p:spTgt spid="95"/>
                                        </p:tgtEl>
                                      </p:cBhvr>
                                      <p:by x="105000" y="105000"/>
                                    </p:animScale>
                                  </p:childTnLst>
                                </p:cTn>
                              </p:par>
                              <p:par>
                                <p:cTn id="106" presetID="26" presetClass="emph" presetSubtype="0" repeatCount="3000" fill="hold" nodeType="withEffect">
                                  <p:stCondLst>
                                    <p:cond delay="410"/>
                                  </p:stCondLst>
                                  <p:childTnLst>
                                    <p:animEffect transition="out" filter="fade">
                                      <p:cBhvr>
                                        <p:cTn id="107" dur="500" tmFilter="0, 0; .2, .5; .8, .5; 1, 0"/>
                                        <p:tgtEl>
                                          <p:spTgt spid="101"/>
                                        </p:tgtEl>
                                      </p:cBhvr>
                                    </p:animEffect>
                                    <p:animScale>
                                      <p:cBhvr>
                                        <p:cTn id="108" dur="250" autoRev="1" fill="hold"/>
                                        <p:tgtEl>
                                          <p:spTgt spid="101"/>
                                        </p:tgtEl>
                                      </p:cBhvr>
                                      <p:by x="105000" y="105000"/>
                                    </p:animScale>
                                  </p:childTnLst>
                                </p:cTn>
                              </p:par>
                              <p:par>
                                <p:cTn id="109" presetID="26" presetClass="emph" presetSubtype="0" repeatCount="3000" fill="hold" nodeType="withEffect">
                                  <p:stCondLst>
                                    <p:cond delay="810"/>
                                  </p:stCondLst>
                                  <p:childTnLst>
                                    <p:animEffect transition="out" filter="fade">
                                      <p:cBhvr>
                                        <p:cTn id="110" dur="500" tmFilter="0, 0; .2, .5; .8, .5; 1, 0"/>
                                        <p:tgtEl>
                                          <p:spTgt spid="104"/>
                                        </p:tgtEl>
                                      </p:cBhvr>
                                    </p:animEffect>
                                    <p:animScale>
                                      <p:cBhvr>
                                        <p:cTn id="111" dur="250" autoRev="1" fill="hold"/>
                                        <p:tgtEl>
                                          <p:spTgt spid="104"/>
                                        </p:tgtEl>
                                      </p:cBhvr>
                                      <p:by x="105000" y="105000"/>
                                    </p:animScale>
                                  </p:childTnLst>
                                </p:cTn>
                              </p:par>
                            </p:childTnLst>
                          </p:cTn>
                        </p:par>
                        <p:par>
                          <p:cTn id="112" fill="hold">
                            <p:stCondLst>
                              <p:cond delay="2500"/>
                            </p:stCondLst>
                            <p:childTnLst>
                              <p:par>
                                <p:cTn id="113" presetID="10" presetClass="entr" presetSubtype="0" fill="hold" grpId="0" nodeType="afterEffect">
                                  <p:stCondLst>
                                    <p:cond delay="0"/>
                                  </p:stCondLst>
                                  <p:childTnLst>
                                    <p:set>
                                      <p:cBhvr>
                                        <p:cTn id="114" dur="1" fill="hold">
                                          <p:stCondLst>
                                            <p:cond delay="0"/>
                                          </p:stCondLst>
                                        </p:cTn>
                                        <p:tgtEl>
                                          <p:spTgt spid="113"/>
                                        </p:tgtEl>
                                        <p:attrNameLst>
                                          <p:attrName>style.visibility</p:attrName>
                                        </p:attrNameLst>
                                      </p:cBhvr>
                                      <p:to>
                                        <p:strVal val="visible"/>
                                      </p:to>
                                    </p:set>
                                    <p:animEffect transition="in" filter="fade">
                                      <p:cBhvr>
                                        <p:cTn id="115"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1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 name="图片 27"/>
          <p:cNvPicPr>
            <a:picLocks noChangeAspect="1"/>
          </p:cNvPicPr>
          <p:nvPr/>
        </p:nvPicPr>
        <p:blipFill>
          <a:blip r:embed="rId1"/>
          <a:srcRect l="35629" t="13126" r="11723" b="8063"/>
          <a:stretch>
            <a:fillRect/>
          </a:stretch>
        </p:blipFill>
        <p:spPr>
          <a:xfrm>
            <a:off x="222250" y="1195388"/>
            <a:ext cx="3124200" cy="3308350"/>
          </a:xfrm>
          <a:prstGeom prst="rect">
            <a:avLst/>
          </a:prstGeom>
          <a:noFill/>
          <a:ln w="9525">
            <a:noFill/>
          </a:ln>
        </p:spPr>
      </p:pic>
      <p:sp>
        <p:nvSpPr>
          <p:cNvPr id="9219" name="标题 8"/>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图片文字模板</a:t>
            </a:r>
            <a:endParaRPr lang="en-US" altLang="zh-CN" sz="2000" dirty="0">
              <a:solidFill>
                <a:srgbClr val="262626"/>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582988" y="2355850"/>
            <a:ext cx="5092700" cy="1524000"/>
          </a:xfrm>
          <a:prstGeom prst="rect">
            <a:avLst/>
          </a:prstGeom>
          <a:noFill/>
          <a:ln w="9525">
            <a:noFill/>
          </a:ln>
        </p:spPr>
        <p:txBody>
          <a:bodyPr lIns="0" tIns="0" rIns="0" bIns="0">
            <a:spAutoFit/>
          </a:bodyPr>
          <a:p>
            <a:pPr algn="just" eaLnBrk="1" hangingPunct="1">
              <a:lnSpc>
                <a:spcPct val="150000"/>
              </a:lnSpc>
            </a:pPr>
            <a:r>
              <a:rPr lang="zh-CN" altLang="en-US" sz="1100" dirty="0">
                <a:solidFill>
                  <a:srgbClr val="404040"/>
                </a:solidFill>
                <a:latin typeface="微软雅黑" panose="020B0503020204020204" pitchFamily="34" charset="-122"/>
                <a:ea typeface="微软雅黑" panose="020B0503020204020204" pitchFamily="34" charset="-122"/>
              </a:rPr>
              <a:t>        医院占地面积</a:t>
            </a:r>
            <a:r>
              <a:rPr lang="en-US" altLang="zh-CN" sz="1100" dirty="0">
                <a:solidFill>
                  <a:srgbClr val="404040"/>
                </a:solidFill>
                <a:latin typeface="微软雅黑" panose="020B0503020204020204" pitchFamily="34" charset="-122"/>
                <a:ea typeface="微软雅黑" panose="020B0503020204020204" pitchFamily="34" charset="-122"/>
              </a:rPr>
              <a:t>10.1</a:t>
            </a:r>
            <a:r>
              <a:rPr lang="zh-CN" altLang="en-US" sz="1100" dirty="0">
                <a:solidFill>
                  <a:srgbClr val="404040"/>
                </a:solidFill>
                <a:latin typeface="微软雅黑" panose="020B0503020204020204" pitchFamily="34" charset="-122"/>
                <a:ea typeface="微软雅黑" panose="020B0503020204020204" pitchFamily="34" charset="-122"/>
              </a:rPr>
              <a:t>万㎡，医院建筑面积</a:t>
            </a:r>
            <a:r>
              <a:rPr lang="en-US" altLang="zh-CN" sz="1100" dirty="0">
                <a:solidFill>
                  <a:srgbClr val="404040"/>
                </a:solidFill>
                <a:latin typeface="微软雅黑" panose="020B0503020204020204" pitchFamily="34" charset="-122"/>
                <a:ea typeface="微软雅黑" panose="020B0503020204020204" pitchFamily="34" charset="-122"/>
              </a:rPr>
              <a:t>16</a:t>
            </a:r>
            <a:r>
              <a:rPr lang="zh-CN" altLang="en-US" sz="1100" dirty="0">
                <a:solidFill>
                  <a:srgbClr val="404040"/>
                </a:solidFill>
                <a:latin typeface="微软雅黑" panose="020B0503020204020204" pitchFamily="34" charset="-122"/>
                <a:ea typeface="微软雅黑" panose="020B0503020204020204" pitchFamily="34" charset="-122"/>
              </a:rPr>
              <a:t>万㎡。编制床位</a:t>
            </a:r>
            <a:r>
              <a:rPr lang="en-US" altLang="zh-CN" sz="1100" dirty="0">
                <a:solidFill>
                  <a:srgbClr val="404040"/>
                </a:solidFill>
                <a:latin typeface="微软雅黑" panose="020B0503020204020204" pitchFamily="34" charset="-122"/>
                <a:ea typeface="微软雅黑" panose="020B0503020204020204" pitchFamily="34" charset="-122"/>
              </a:rPr>
              <a:t>2000</a:t>
            </a:r>
            <a:r>
              <a:rPr lang="zh-CN" altLang="en-US" sz="1100" dirty="0">
                <a:solidFill>
                  <a:srgbClr val="404040"/>
                </a:solidFill>
                <a:latin typeface="微软雅黑" panose="020B0503020204020204" pitchFamily="34" charset="-122"/>
                <a:ea typeface="微软雅黑" panose="020B0503020204020204" pitchFamily="34" charset="-122"/>
              </a:rPr>
              <a:t>张，实际开放床位</a:t>
            </a:r>
            <a:r>
              <a:rPr lang="en-US" altLang="zh-CN" sz="1100" dirty="0">
                <a:solidFill>
                  <a:srgbClr val="404040"/>
                </a:solidFill>
                <a:latin typeface="微软雅黑" panose="020B0503020204020204" pitchFamily="34" charset="-122"/>
                <a:ea typeface="微软雅黑" panose="020B0503020204020204" pitchFamily="34" charset="-122"/>
              </a:rPr>
              <a:t>2356</a:t>
            </a:r>
            <a:r>
              <a:rPr lang="zh-CN" altLang="en-US" sz="1100" dirty="0">
                <a:solidFill>
                  <a:srgbClr val="404040"/>
                </a:solidFill>
                <a:latin typeface="微软雅黑" panose="020B0503020204020204" pitchFamily="34" charset="-122"/>
                <a:ea typeface="微软雅黑" panose="020B0503020204020204" pitchFamily="34" charset="-122"/>
              </a:rPr>
              <a:t>张。</a:t>
            </a:r>
            <a:r>
              <a:rPr lang="en-US" altLang="zh-CN" sz="1100" dirty="0">
                <a:solidFill>
                  <a:srgbClr val="404040"/>
                </a:solidFill>
                <a:latin typeface="微软雅黑" panose="020B0503020204020204" pitchFamily="34" charset="-122"/>
                <a:ea typeface="微软雅黑" panose="020B0503020204020204" pitchFamily="34" charset="-122"/>
              </a:rPr>
              <a:t>2017</a:t>
            </a:r>
            <a:r>
              <a:rPr lang="zh-CN" altLang="en-US" sz="1100" dirty="0">
                <a:solidFill>
                  <a:srgbClr val="404040"/>
                </a:solidFill>
                <a:latin typeface="微软雅黑" panose="020B0503020204020204" pitchFamily="34" charset="-122"/>
                <a:ea typeface="微软雅黑" panose="020B0503020204020204" pitchFamily="34" charset="-122"/>
              </a:rPr>
              <a:t>年全年门急诊接诊</a:t>
            </a:r>
            <a:r>
              <a:rPr lang="en-US" altLang="zh-CN" sz="1100" dirty="0">
                <a:solidFill>
                  <a:srgbClr val="404040"/>
                </a:solidFill>
                <a:latin typeface="微软雅黑" panose="020B0503020204020204" pitchFamily="34" charset="-122"/>
                <a:ea typeface="微软雅黑" panose="020B0503020204020204" pitchFamily="34" charset="-122"/>
              </a:rPr>
              <a:t>1358892</a:t>
            </a:r>
            <a:r>
              <a:rPr lang="zh-CN" altLang="en-US" sz="1100" dirty="0">
                <a:solidFill>
                  <a:srgbClr val="404040"/>
                </a:solidFill>
                <a:latin typeface="微软雅黑" panose="020B0503020204020204" pitchFamily="34" charset="-122"/>
                <a:ea typeface="微软雅黑" panose="020B0503020204020204" pitchFamily="34" charset="-122"/>
              </a:rPr>
              <a:t>人次，收治患者</a:t>
            </a:r>
            <a:r>
              <a:rPr lang="en-US" altLang="zh-CN" sz="1100" dirty="0">
                <a:solidFill>
                  <a:srgbClr val="404040"/>
                </a:solidFill>
                <a:latin typeface="微软雅黑" panose="020B0503020204020204" pitchFamily="34" charset="-122"/>
                <a:ea typeface="微软雅黑" panose="020B0503020204020204" pitchFamily="34" charset="-122"/>
              </a:rPr>
              <a:t>135147</a:t>
            </a:r>
            <a:r>
              <a:rPr lang="zh-CN" altLang="en-US" sz="1100" dirty="0">
                <a:solidFill>
                  <a:srgbClr val="404040"/>
                </a:solidFill>
                <a:latin typeface="微软雅黑" panose="020B0503020204020204" pitchFamily="34" charset="-122"/>
                <a:ea typeface="微软雅黑" panose="020B0503020204020204" pitchFamily="34" charset="-122"/>
              </a:rPr>
              <a:t>人次，出院患者</a:t>
            </a:r>
            <a:r>
              <a:rPr lang="en-US" altLang="zh-CN" sz="1100" dirty="0">
                <a:solidFill>
                  <a:srgbClr val="404040"/>
                </a:solidFill>
                <a:latin typeface="微软雅黑" panose="020B0503020204020204" pitchFamily="34" charset="-122"/>
                <a:ea typeface="微软雅黑" panose="020B0503020204020204" pitchFamily="34" charset="-122"/>
              </a:rPr>
              <a:t>134853</a:t>
            </a:r>
            <a:r>
              <a:rPr lang="zh-CN" altLang="en-US" sz="1100" dirty="0">
                <a:solidFill>
                  <a:srgbClr val="404040"/>
                </a:solidFill>
                <a:latin typeface="微软雅黑" panose="020B0503020204020204" pitchFamily="34" charset="-122"/>
                <a:ea typeface="微软雅黑" panose="020B0503020204020204" pitchFamily="34" charset="-122"/>
              </a:rPr>
              <a:t>人次，业务收入</a:t>
            </a:r>
            <a:r>
              <a:rPr lang="en-US" altLang="zh-CN" sz="1100" dirty="0">
                <a:solidFill>
                  <a:srgbClr val="404040"/>
                </a:solidFill>
                <a:latin typeface="微软雅黑" panose="020B0503020204020204" pitchFamily="34" charset="-122"/>
                <a:ea typeface="微软雅黑" panose="020B0503020204020204" pitchFamily="34" charset="-122"/>
              </a:rPr>
              <a:t>15.94</a:t>
            </a:r>
            <a:r>
              <a:rPr lang="zh-CN" altLang="en-US" sz="1100" dirty="0">
                <a:solidFill>
                  <a:srgbClr val="404040"/>
                </a:solidFill>
                <a:latin typeface="微软雅黑" panose="020B0503020204020204" pitchFamily="34" charset="-122"/>
                <a:ea typeface="微软雅黑" panose="020B0503020204020204" pitchFamily="34" charset="-122"/>
              </a:rPr>
              <a:t>亿元。医院现有在职职工</a:t>
            </a:r>
            <a:r>
              <a:rPr lang="en-US" altLang="zh-CN" sz="1100" dirty="0">
                <a:solidFill>
                  <a:srgbClr val="404040"/>
                </a:solidFill>
                <a:latin typeface="微软雅黑" panose="020B0503020204020204" pitchFamily="34" charset="-122"/>
                <a:ea typeface="微软雅黑" panose="020B0503020204020204" pitchFamily="34" charset="-122"/>
              </a:rPr>
              <a:t>3624</a:t>
            </a:r>
            <a:r>
              <a:rPr lang="zh-CN" altLang="en-US" sz="1100" dirty="0">
                <a:solidFill>
                  <a:srgbClr val="404040"/>
                </a:solidFill>
                <a:latin typeface="微软雅黑" panose="020B0503020204020204" pitchFamily="34" charset="-122"/>
                <a:ea typeface="微软雅黑" panose="020B0503020204020204" pitchFamily="34" charset="-122"/>
              </a:rPr>
              <a:t>人，其中高级职称</a:t>
            </a:r>
            <a:r>
              <a:rPr lang="en-US" altLang="zh-CN" sz="1100" dirty="0">
                <a:solidFill>
                  <a:srgbClr val="404040"/>
                </a:solidFill>
                <a:latin typeface="微软雅黑" panose="020B0503020204020204" pitchFamily="34" charset="-122"/>
                <a:ea typeface="微软雅黑" panose="020B0503020204020204" pitchFamily="34" charset="-122"/>
              </a:rPr>
              <a:t>363</a:t>
            </a:r>
            <a:r>
              <a:rPr lang="zh-CN" altLang="en-US" sz="1100" dirty="0">
                <a:solidFill>
                  <a:srgbClr val="404040"/>
                </a:solidFill>
                <a:latin typeface="微软雅黑" panose="020B0503020204020204" pitchFamily="34" charset="-122"/>
                <a:ea typeface="微软雅黑" panose="020B0503020204020204" pitchFamily="34" charset="-122"/>
              </a:rPr>
              <a:t>人，博士、硕士研究生</a:t>
            </a:r>
            <a:r>
              <a:rPr lang="en-US" altLang="zh-CN" sz="1100" dirty="0">
                <a:solidFill>
                  <a:srgbClr val="404040"/>
                </a:solidFill>
                <a:latin typeface="微软雅黑" panose="020B0503020204020204" pitchFamily="34" charset="-122"/>
                <a:ea typeface="微软雅黑" panose="020B0503020204020204" pitchFamily="34" charset="-122"/>
              </a:rPr>
              <a:t>472</a:t>
            </a:r>
            <a:r>
              <a:rPr lang="zh-CN" altLang="en-US" sz="1100" dirty="0">
                <a:solidFill>
                  <a:srgbClr val="404040"/>
                </a:solidFill>
                <a:latin typeface="微软雅黑" panose="020B0503020204020204" pitchFamily="34" charset="-122"/>
                <a:ea typeface="微软雅黑" panose="020B0503020204020204" pitchFamily="34" charset="-122"/>
              </a:rPr>
              <a:t>人，硕士生导师</a:t>
            </a:r>
            <a:r>
              <a:rPr lang="en-US" altLang="zh-CN" sz="1100" dirty="0">
                <a:solidFill>
                  <a:srgbClr val="404040"/>
                </a:solidFill>
                <a:latin typeface="微软雅黑" panose="020B0503020204020204" pitchFamily="34" charset="-122"/>
                <a:ea typeface="微软雅黑" panose="020B0503020204020204" pitchFamily="34" charset="-122"/>
              </a:rPr>
              <a:t>30</a:t>
            </a:r>
            <a:r>
              <a:rPr lang="zh-CN" altLang="en-US" sz="1100" dirty="0">
                <a:solidFill>
                  <a:srgbClr val="404040"/>
                </a:solidFill>
                <a:latin typeface="微软雅黑" panose="020B0503020204020204" pitchFamily="34" charset="-122"/>
                <a:ea typeface="微软雅黑" panose="020B0503020204020204" pitchFamily="34" charset="-122"/>
              </a:rPr>
              <a:t>人，享受国务院特殊津贴专家</a:t>
            </a:r>
            <a:r>
              <a:rPr lang="en-US" altLang="zh-CN" sz="1100" dirty="0">
                <a:solidFill>
                  <a:srgbClr val="404040"/>
                </a:solidFill>
                <a:latin typeface="微软雅黑" panose="020B0503020204020204" pitchFamily="34" charset="-122"/>
                <a:ea typeface="微软雅黑" panose="020B0503020204020204" pitchFamily="34" charset="-122"/>
              </a:rPr>
              <a:t>4</a:t>
            </a:r>
            <a:r>
              <a:rPr lang="zh-CN" altLang="en-US" sz="1100" dirty="0">
                <a:solidFill>
                  <a:srgbClr val="404040"/>
                </a:solidFill>
                <a:latin typeface="微软雅黑" panose="020B0503020204020204" pitchFamily="34" charset="-122"/>
                <a:ea typeface="微软雅黑" panose="020B0503020204020204" pitchFamily="34" charset="-122"/>
              </a:rPr>
              <a:t>名，省管优秀专家</a:t>
            </a:r>
            <a:r>
              <a:rPr lang="en-US" altLang="zh-CN" sz="1100" dirty="0">
                <a:solidFill>
                  <a:srgbClr val="404040"/>
                </a:solidFill>
                <a:latin typeface="微软雅黑" panose="020B0503020204020204" pitchFamily="34" charset="-122"/>
                <a:ea typeface="微软雅黑" panose="020B0503020204020204" pitchFamily="34" charset="-122"/>
              </a:rPr>
              <a:t>1</a:t>
            </a:r>
            <a:r>
              <a:rPr lang="zh-CN" altLang="en-US" sz="1100" dirty="0">
                <a:solidFill>
                  <a:srgbClr val="404040"/>
                </a:solidFill>
                <a:latin typeface="微软雅黑" panose="020B0503020204020204" pitchFamily="34" charset="-122"/>
                <a:ea typeface="微软雅黑" panose="020B0503020204020204" pitchFamily="34" charset="-122"/>
              </a:rPr>
              <a:t>名，全国劳模</a:t>
            </a:r>
            <a:r>
              <a:rPr lang="en-US" altLang="zh-CN" sz="1100" dirty="0">
                <a:solidFill>
                  <a:srgbClr val="404040"/>
                </a:solidFill>
                <a:latin typeface="微软雅黑" panose="020B0503020204020204" pitchFamily="34" charset="-122"/>
                <a:ea typeface="微软雅黑" panose="020B0503020204020204" pitchFamily="34" charset="-122"/>
              </a:rPr>
              <a:t>1</a:t>
            </a:r>
            <a:r>
              <a:rPr lang="zh-CN" altLang="en-US" sz="1100" dirty="0">
                <a:solidFill>
                  <a:srgbClr val="404040"/>
                </a:solidFill>
                <a:latin typeface="微软雅黑" panose="020B0503020204020204" pitchFamily="34" charset="-122"/>
                <a:ea typeface="微软雅黑" panose="020B0503020204020204" pitchFamily="34" charset="-122"/>
              </a:rPr>
              <a:t>名，河南省跨世纪学术技术带头人</a:t>
            </a:r>
            <a:r>
              <a:rPr lang="en-US" altLang="zh-CN" sz="1100" dirty="0">
                <a:solidFill>
                  <a:srgbClr val="404040"/>
                </a:solidFill>
                <a:latin typeface="微软雅黑" panose="020B0503020204020204" pitchFamily="34" charset="-122"/>
                <a:ea typeface="微软雅黑" panose="020B0503020204020204" pitchFamily="34" charset="-122"/>
              </a:rPr>
              <a:t>5</a:t>
            </a:r>
            <a:r>
              <a:rPr lang="zh-CN" altLang="en-US" sz="1100" dirty="0">
                <a:solidFill>
                  <a:srgbClr val="404040"/>
                </a:solidFill>
                <a:latin typeface="微软雅黑" panose="020B0503020204020204" pitchFamily="34" charset="-122"/>
                <a:ea typeface="微软雅黑" panose="020B0503020204020204" pitchFamily="34" charset="-122"/>
              </a:rPr>
              <a:t>名，南阳市专业技术拔尖人才</a:t>
            </a:r>
            <a:r>
              <a:rPr lang="en-US" altLang="zh-CN" sz="1100" dirty="0">
                <a:solidFill>
                  <a:srgbClr val="404040"/>
                </a:solidFill>
                <a:latin typeface="微软雅黑" panose="020B0503020204020204" pitchFamily="34" charset="-122"/>
                <a:ea typeface="微软雅黑" panose="020B0503020204020204" pitchFamily="34" charset="-122"/>
              </a:rPr>
              <a:t>8</a:t>
            </a:r>
            <a:r>
              <a:rPr lang="zh-CN" altLang="en-US" sz="1100" dirty="0">
                <a:solidFill>
                  <a:srgbClr val="404040"/>
                </a:solidFill>
                <a:latin typeface="微软雅黑" panose="020B0503020204020204" pitchFamily="34" charset="-122"/>
                <a:ea typeface="微软雅黑" panose="020B0503020204020204" pitchFamily="34" charset="-122"/>
              </a:rPr>
              <a:t>名。</a:t>
            </a: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31" name="斜纹 30"/>
          <p:cNvSpPr/>
          <p:nvPr/>
        </p:nvSpPr>
        <p:spPr>
          <a:xfrm>
            <a:off x="50800" y="1028700"/>
            <a:ext cx="360363" cy="360363"/>
          </a:xfrm>
          <a:prstGeom prst="diagStripe">
            <a:avLst/>
          </a:prstGeom>
          <a:solidFill>
            <a:srgbClr val="17375E"/>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32" name="斜纹 31"/>
          <p:cNvSpPr/>
          <p:nvPr/>
        </p:nvSpPr>
        <p:spPr>
          <a:xfrm rot="10800000">
            <a:off x="3005138" y="4264025"/>
            <a:ext cx="360363" cy="358775"/>
          </a:xfrm>
          <a:prstGeom prst="diagStripe">
            <a:avLst/>
          </a:prstGeom>
          <a:solidFill>
            <a:srgbClr val="17375E"/>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grpSp>
        <p:nvGrpSpPr>
          <p:cNvPr id="33" name="组合 32"/>
          <p:cNvGrpSpPr/>
          <p:nvPr/>
        </p:nvGrpSpPr>
        <p:grpSpPr>
          <a:xfrm>
            <a:off x="3851275" y="1165225"/>
            <a:ext cx="1173163" cy="90170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35" name="TextBox 33"/>
            <p:cNvSpPr>
              <a:spLocks noChangeArrowheads="1"/>
            </p:cNvSpPr>
            <p:nvPr/>
          </p:nvSpPr>
          <p:spPr bwMode="auto">
            <a:xfrm>
              <a:off x="5141375" y="2640994"/>
              <a:ext cx="679265" cy="3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专业</a:t>
              </a:r>
              <a:endPar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5045075" y="1147763"/>
            <a:ext cx="1173163" cy="903287"/>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40" name="TextBox 33"/>
            <p:cNvSpPr>
              <a:spLocks noChangeArrowheads="1"/>
            </p:cNvSpPr>
            <p:nvPr/>
          </p:nvSpPr>
          <p:spPr bwMode="auto">
            <a:xfrm>
              <a:off x="5141375" y="2640475"/>
              <a:ext cx="679265" cy="33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年轻</a:t>
              </a:r>
              <a:endPar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43" name="组合 42"/>
          <p:cNvGrpSpPr/>
          <p:nvPr/>
        </p:nvGrpSpPr>
        <p:grpSpPr>
          <a:xfrm>
            <a:off x="6211888" y="1177925"/>
            <a:ext cx="1173162" cy="903288"/>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45" name="TextBox 33"/>
            <p:cNvSpPr>
              <a:spLocks noChangeArrowheads="1"/>
            </p:cNvSpPr>
            <p:nvPr/>
          </p:nvSpPr>
          <p:spPr bwMode="auto">
            <a:xfrm>
              <a:off x="5046151" y="2656339"/>
              <a:ext cx="842734" cy="27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有梦想</a:t>
              </a:r>
              <a:endPar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48" name="组合 47"/>
          <p:cNvGrpSpPr/>
          <p:nvPr/>
        </p:nvGrpSpPr>
        <p:grpSpPr>
          <a:xfrm>
            <a:off x="7385050" y="1189038"/>
            <a:ext cx="1173163" cy="903287"/>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50" name="TextBox 33"/>
            <p:cNvSpPr>
              <a:spLocks noChangeArrowheads="1"/>
            </p:cNvSpPr>
            <p:nvPr/>
          </p:nvSpPr>
          <p:spPr bwMode="auto">
            <a:xfrm>
              <a:off x="5125504" y="2524659"/>
              <a:ext cx="679265" cy="55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行动力强</a:t>
              </a:r>
              <a:endPar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sp>
        <p:nvSpPr>
          <p:cNvPr id="53" name="TextBox 52"/>
          <p:cNvSpPr txBox="1"/>
          <p:nvPr/>
        </p:nvSpPr>
        <p:spPr>
          <a:xfrm>
            <a:off x="1654175" y="5918200"/>
            <a:ext cx="738188" cy="307975"/>
          </a:xfrm>
          <a:prstGeom prst="rect">
            <a:avLst/>
          </a:prstGeom>
          <a:noFill/>
        </p:spPr>
        <p:txBody>
          <a:bodyPr wrap="none" lIns="61109" tIns="30555" rIns="61109" bIns="30555">
            <a:spAutoFit/>
          </a:bodyPr>
          <a:lstStyle/>
          <a:p>
            <a:pPr marR="0" defTabSz="914400" eaLnBrk="1" fontAlgn="auto" hangingPunct="1">
              <a:spcBef>
                <a:spcPts val="0"/>
              </a:spcBef>
              <a:spcAft>
                <a:spcPts val="0"/>
              </a:spcAft>
              <a:buClrTx/>
              <a:buSzTx/>
              <a:buFontTx/>
              <a:buNone/>
              <a:defRPr/>
            </a:pPr>
            <a:r>
              <a:rPr kumimoji="0" lang="zh-CN" altLang="en-US" kern="0" cap="none" spc="0" normalizeH="0" baseline="0" noProof="0" dirty="0">
                <a:solidFill>
                  <a:prstClr val="black"/>
                </a:solidFill>
                <a:latin typeface="+mn-lt"/>
                <a:ea typeface="+mn-ea"/>
                <a:cs typeface="+mn-cs"/>
              </a:rPr>
              <a:t>延迟符</a:t>
            </a:r>
            <a:endParaRPr kumimoji="0" lang="zh-CN" altLang="en-US" kern="0" cap="none" spc="0" normalizeH="0" baseline="0" noProof="0" dirty="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300" fill="hold"/>
                                        <p:tgtEl>
                                          <p:spTgt spid="33"/>
                                        </p:tgtEl>
                                        <p:attrNameLst>
                                          <p:attrName>ppt_x</p:attrName>
                                        </p:attrNameLst>
                                      </p:cBhvr>
                                      <p:tavLst>
                                        <p:tav tm="0">
                                          <p:val>
                                            <p:strVal val="1+#ppt_w/2"/>
                                          </p:val>
                                        </p:tav>
                                        <p:tav tm="100000">
                                          <p:val>
                                            <p:strVal val="#ppt_x"/>
                                          </p:val>
                                        </p:tav>
                                      </p:tavLst>
                                    </p:anim>
                                    <p:anim calcmode="lin" valueType="num">
                                      <p:cBhvr>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p:cTn id="23" dur="1300" fill="hold"/>
                                        <p:tgtEl>
                                          <p:spTgt spid="38"/>
                                        </p:tgtEl>
                                        <p:attrNameLst>
                                          <p:attrName>ppt_x</p:attrName>
                                        </p:attrNameLst>
                                      </p:cBhvr>
                                      <p:tavLst>
                                        <p:tav tm="0">
                                          <p:val>
                                            <p:strVal val="1+#ppt_w/2"/>
                                          </p:val>
                                        </p:tav>
                                        <p:tav tm="100000">
                                          <p:val>
                                            <p:strVal val="#ppt_x"/>
                                          </p:val>
                                        </p:tav>
                                      </p:tavLst>
                                    </p:anim>
                                    <p:anim calcmode="lin" valueType="num">
                                      <p:cBhvr>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300" fill="hold"/>
                                        <p:tgtEl>
                                          <p:spTgt spid="43"/>
                                        </p:tgtEl>
                                        <p:attrNameLst>
                                          <p:attrName>ppt_x</p:attrName>
                                        </p:attrNameLst>
                                      </p:cBhvr>
                                      <p:tavLst>
                                        <p:tav tm="0">
                                          <p:val>
                                            <p:strVal val="1+#ppt_w/2"/>
                                          </p:val>
                                        </p:tav>
                                        <p:tav tm="100000">
                                          <p:val>
                                            <p:strVal val="#ppt_x"/>
                                          </p:val>
                                        </p:tav>
                                      </p:tavLst>
                                    </p:anim>
                                    <p:anim calcmode="lin" valueType="num">
                                      <p:cBhvr>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1300" fill="hold"/>
                                        <p:tgtEl>
                                          <p:spTgt spid="48"/>
                                        </p:tgtEl>
                                        <p:attrNameLst>
                                          <p:attrName>ppt_x</p:attrName>
                                        </p:attrNameLst>
                                      </p:cBhvr>
                                      <p:tavLst>
                                        <p:tav tm="0">
                                          <p:val>
                                            <p:strVal val="1+#ppt_w/2"/>
                                          </p:val>
                                        </p:tav>
                                        <p:tav tm="100000">
                                          <p:val>
                                            <p:strVal val="#ppt_x"/>
                                          </p:val>
                                        </p:tav>
                                      </p:tavLst>
                                    </p:anim>
                                    <p:anim calcmode="lin" valueType="num">
                                      <p:cBhvr>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8" name="Picture 2"/>
          <p:cNvPicPr>
            <a:picLocks noChangeAspect="1"/>
          </p:cNvPicPr>
          <p:nvPr/>
        </p:nvPicPr>
        <p:blipFill>
          <a:blip r:embed="rId1"/>
          <a:stretch>
            <a:fillRect/>
          </a:stretch>
        </p:blipFill>
        <p:spPr>
          <a:xfrm>
            <a:off x="-55562" y="-512762"/>
            <a:ext cx="9255125" cy="6169025"/>
          </a:xfrm>
          <a:prstGeom prst="rect">
            <a:avLst/>
          </a:prstGeom>
          <a:noFill/>
          <a:ln w="9525">
            <a:noFill/>
          </a:ln>
        </p:spPr>
      </p:pic>
      <p:sp>
        <p:nvSpPr>
          <p:cNvPr id="59" name="矩形 58"/>
          <p:cNvSpPr/>
          <p:nvPr/>
        </p:nvSpPr>
        <p:spPr>
          <a:xfrm>
            <a:off x="0" y="1347788"/>
            <a:ext cx="9144000" cy="2592388"/>
          </a:xfrm>
          <a:prstGeom prst="rect">
            <a:avLst/>
          </a:prstGeom>
          <a:solidFill>
            <a:srgbClr val="17375E">
              <a:alpha val="77000"/>
            </a:srgbClr>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0" name="TextBox 59"/>
          <p:cNvSpPr txBox="1"/>
          <p:nvPr/>
        </p:nvSpPr>
        <p:spPr>
          <a:xfrm>
            <a:off x="4306888" y="2033588"/>
            <a:ext cx="2492375" cy="1076325"/>
          </a:xfrm>
          <a:prstGeom prst="rect">
            <a:avLst/>
          </a:prstGeom>
          <a:noFill/>
          <a:ln w="9525">
            <a:noFill/>
          </a:ln>
        </p:spPr>
        <p:txBody>
          <a:bodyPr wrap="none">
            <a:spAutoFit/>
          </a:bodyPr>
          <a:p>
            <a:pPr marL="0" lvl="1" indent="457200" eaLnBrk="1" hangingPunct="1"/>
            <a:r>
              <a:rPr lang="zh-CN" altLang="en-US" sz="1400" b="1" dirty="0">
                <a:solidFill>
                  <a:srgbClr val="FFFFFF"/>
                </a:solidFill>
                <a:latin typeface="微软雅黑" panose="020B0503020204020204" pitchFamily="34" charset="-122"/>
                <a:ea typeface="微软雅黑" panose="020B0503020204020204" pitchFamily="34" charset="-122"/>
              </a:rPr>
              <a:t>    </a:t>
            </a:r>
            <a:r>
              <a:rPr lang="zh-CN" altLang="en-US" sz="2800" b="1" dirty="0">
                <a:solidFill>
                  <a:srgbClr val="FFFFFF"/>
                </a:solidFill>
                <a:latin typeface="微软雅黑" panose="020B0503020204020204" pitchFamily="34" charset="-122"/>
                <a:ea typeface="微软雅黑" panose="020B0503020204020204" pitchFamily="34" charset="-122"/>
              </a:rPr>
              <a:t>第一部分</a:t>
            </a:r>
            <a:endParaRPr lang="en-US" altLang="zh-CN" sz="2800" b="1" dirty="0">
              <a:solidFill>
                <a:srgbClr val="FFFFFF"/>
              </a:solidFill>
              <a:latin typeface="微软雅黑" panose="020B0503020204020204" pitchFamily="34" charset="-122"/>
              <a:ea typeface="微软雅黑" panose="020B0503020204020204" pitchFamily="34" charset="-122"/>
            </a:endParaRPr>
          </a:p>
          <a:p>
            <a:pPr marL="0" lvl="1" indent="457200" eaLnBrk="1" hangingPunct="1"/>
            <a:r>
              <a:rPr lang="zh-CN" altLang="en-US" sz="3600" b="1" dirty="0">
                <a:solidFill>
                  <a:srgbClr val="FFFFFF"/>
                </a:solidFill>
                <a:latin typeface="微软雅黑" panose="020B0503020204020204" pitchFamily="34" charset="-122"/>
                <a:ea typeface="微软雅黑" panose="020B0503020204020204" pitchFamily="34" charset="-122"/>
              </a:rPr>
              <a:t>章节模板</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flipV="1">
            <a:off x="3635375" y="1635125"/>
            <a:ext cx="0" cy="1925638"/>
          </a:xfrm>
          <a:prstGeom prst="line">
            <a:avLst/>
          </a:prstGeom>
          <a:ln w="12700" cap="flat" cmpd="sng">
            <a:solidFill>
              <a:srgbClr val="FFFFFF"/>
            </a:solidFill>
            <a:prstDash val="dash"/>
            <a:headEnd type="none" w="med" len="med"/>
            <a:tailEnd type="none" w="med" len="med"/>
          </a:ln>
        </p:spPr>
      </p:cxnSp>
      <p:grpSp>
        <p:nvGrpSpPr>
          <p:cNvPr id="74" name="组合 73"/>
          <p:cNvGrpSpPr/>
          <p:nvPr/>
        </p:nvGrpSpPr>
        <p:grpSpPr>
          <a:xfrm>
            <a:off x="6449530" y="-778845"/>
            <a:ext cx="1179281" cy="1179282"/>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0" name="组合 79"/>
          <p:cNvGrpSpPr/>
          <p:nvPr/>
        </p:nvGrpSpPr>
        <p:grpSpPr>
          <a:xfrm>
            <a:off x="5601167" y="31263"/>
            <a:ext cx="890519" cy="890520"/>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3" name="组合 82"/>
          <p:cNvGrpSpPr/>
          <p:nvPr/>
        </p:nvGrpSpPr>
        <p:grpSpPr>
          <a:xfrm>
            <a:off x="7923670" y="-158614"/>
            <a:ext cx="685800" cy="685801"/>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13" name="TextBox 112"/>
          <p:cNvSpPr txBox="1"/>
          <p:nvPr/>
        </p:nvSpPr>
        <p:spPr>
          <a:xfrm>
            <a:off x="1654175" y="5918200"/>
            <a:ext cx="738188" cy="307975"/>
          </a:xfrm>
          <a:prstGeom prst="rect">
            <a:avLst/>
          </a:prstGeom>
          <a:noFill/>
        </p:spPr>
        <p:txBody>
          <a:bodyPr wrap="none" lIns="61109" tIns="30555" rIns="61109" bIns="30555">
            <a:spAutoFit/>
          </a:bodyPr>
          <a:lstStyle/>
          <a:p>
            <a:pPr marR="0" defTabSz="914400" eaLnBrk="1" fontAlgn="auto" hangingPunct="1">
              <a:spcBef>
                <a:spcPts val="0"/>
              </a:spcBef>
              <a:spcAft>
                <a:spcPts val="0"/>
              </a:spcAft>
              <a:buClrTx/>
              <a:buSzTx/>
              <a:buFontTx/>
              <a:buNone/>
              <a:defRPr/>
            </a:pPr>
            <a:r>
              <a:rPr kumimoji="0" lang="zh-CN" altLang="en-US" kern="0" cap="none" spc="0" normalizeH="0" baseline="0" noProof="0" dirty="0">
                <a:solidFill>
                  <a:prstClr val="black"/>
                </a:solidFill>
                <a:latin typeface="+mn-lt"/>
                <a:ea typeface="+mn-ea"/>
                <a:cs typeface="+mn-cs"/>
              </a:rPr>
              <a:t>延迟符</a:t>
            </a:r>
            <a:endParaRPr kumimoji="0" lang="zh-CN" altLang="en-US" kern="0" cap="none" spc="0" normalizeH="0" baseline="0" noProof="0" dirty="0">
              <a:solidFill>
                <a:prstClr val="black"/>
              </a:solidFill>
              <a:latin typeface="+mn-lt"/>
              <a:ea typeface="+mn-ea"/>
              <a:cs typeface="+mn-cs"/>
            </a:endParaRPr>
          </a:p>
        </p:txBody>
      </p:sp>
      <p:pic>
        <p:nvPicPr>
          <p:cNvPr id="10260" name="图片 1"/>
          <p:cNvPicPr>
            <a:picLocks noChangeAspect="1"/>
          </p:cNvPicPr>
          <p:nvPr/>
        </p:nvPicPr>
        <p:blipFill>
          <a:blip r:embed="rId2"/>
          <a:stretch>
            <a:fillRect/>
          </a:stretch>
        </p:blipFill>
        <p:spPr>
          <a:xfrm>
            <a:off x="1511300" y="1855788"/>
            <a:ext cx="1585913" cy="1476375"/>
          </a:xfrm>
          <a:prstGeom prst="rect">
            <a:avLst/>
          </a:prstGeom>
          <a:noFill/>
          <a:ln w="9525">
            <a:noFill/>
          </a:ln>
        </p:spPr>
      </p:pic>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500"/>
                                        <p:tgtEl>
                                          <p:spTgt spid="61"/>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p:tgtEl>
                                          <p:spTgt spid="60"/>
                                        </p:tgtEl>
                                        <p:attrNameLst>
                                          <p:attrName>ppt_x</p:attrName>
                                        </p:attrNameLst>
                                      </p:cBhvr>
                                      <p:tavLst>
                                        <p:tav tm="0">
                                          <p:val>
                                            <p:strVal val="#ppt_x-#ppt_w*1.125000"/>
                                          </p:val>
                                        </p:tav>
                                        <p:tav tm="100000">
                                          <p:val>
                                            <p:strVal val="#ppt_x"/>
                                          </p:val>
                                        </p:tav>
                                      </p:tavLst>
                                    </p:anim>
                                    <p:animEffect transition="in" filter="wipe(right)">
                                      <p:cBhvr>
                                        <p:cTn id="20" dur="500"/>
                                        <p:tgtEl>
                                          <p:spTgt spid="60"/>
                                        </p:tgtEl>
                                      </p:cBhvr>
                                    </p:animEffect>
                                  </p:childTnLst>
                                </p:cTn>
                              </p:par>
                            </p:childTnLst>
                          </p:cTn>
                        </p:par>
                        <p:par>
                          <p:cTn id="21" fill="hold">
                            <p:stCondLst>
                              <p:cond delay="2000"/>
                            </p:stCondLst>
                            <p:childTnLst>
                              <p:par>
                                <p:cTn id="22" presetID="23" presetClass="entr" presetSubtype="528"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p:cTn id="24" dur="500" fill="hold"/>
                                        <p:tgtEl>
                                          <p:spTgt spid="74"/>
                                        </p:tgtEl>
                                        <p:attrNameLst>
                                          <p:attrName>ppt_w</p:attrName>
                                        </p:attrNameLst>
                                      </p:cBhvr>
                                      <p:tavLst>
                                        <p:tav tm="0">
                                          <p:val>
                                            <p:fltVal val="0.000000"/>
                                          </p:val>
                                        </p:tav>
                                        <p:tav tm="100000">
                                          <p:val>
                                            <p:strVal val="#ppt_w"/>
                                          </p:val>
                                        </p:tav>
                                      </p:tavLst>
                                    </p:anim>
                                    <p:anim calcmode="lin" valueType="num">
                                      <p:cBhvr>
                                        <p:cTn id="25" dur="500" fill="hold"/>
                                        <p:tgtEl>
                                          <p:spTgt spid="74"/>
                                        </p:tgtEl>
                                        <p:attrNameLst>
                                          <p:attrName>ppt_h</p:attrName>
                                        </p:attrNameLst>
                                      </p:cBhvr>
                                      <p:tavLst>
                                        <p:tav tm="0">
                                          <p:val>
                                            <p:fltVal val="0.000000"/>
                                          </p:val>
                                        </p:tav>
                                        <p:tav tm="100000">
                                          <p:val>
                                            <p:strVal val="#ppt_h"/>
                                          </p:val>
                                        </p:tav>
                                      </p:tavLst>
                                    </p:anim>
                                    <p:anim calcmode="lin" valueType="num">
                                      <p:cBhvr>
                                        <p:cTn id="26" dur="500" fill="hold"/>
                                        <p:tgtEl>
                                          <p:spTgt spid="74"/>
                                        </p:tgtEl>
                                        <p:attrNameLst>
                                          <p:attrName>ppt_x</p:attrName>
                                        </p:attrNameLst>
                                      </p:cBhvr>
                                      <p:tavLst>
                                        <p:tav tm="0">
                                          <p:val>
                                            <p:fltVal val="0.500000"/>
                                          </p:val>
                                        </p:tav>
                                        <p:tav tm="100000">
                                          <p:val>
                                            <p:strVal val="#ppt_x"/>
                                          </p:val>
                                        </p:tav>
                                      </p:tavLst>
                                    </p:anim>
                                    <p:anim calcmode="lin" valueType="num">
                                      <p:cBhvr>
                                        <p:cTn id="27" dur="500" fill="hold"/>
                                        <p:tgtEl>
                                          <p:spTgt spid="74"/>
                                        </p:tgtEl>
                                        <p:attrNameLst>
                                          <p:attrName>ppt_y</p:attrName>
                                        </p:attrNameLst>
                                      </p:cBhvr>
                                      <p:tavLst>
                                        <p:tav tm="0">
                                          <p:val>
                                            <p:fltVal val="0.500000"/>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77"/>
                                        </p:tgtEl>
                                        <p:attrNameLst>
                                          <p:attrName>style.visibility</p:attrName>
                                        </p:attrNameLst>
                                      </p:cBhvr>
                                      <p:to>
                                        <p:strVal val="visible"/>
                                      </p:to>
                                    </p:set>
                                    <p:anim calcmode="lin" valueType="num">
                                      <p:cBhvr>
                                        <p:cTn id="30" dur="500" fill="hold"/>
                                        <p:tgtEl>
                                          <p:spTgt spid="77"/>
                                        </p:tgtEl>
                                        <p:attrNameLst>
                                          <p:attrName>ppt_w</p:attrName>
                                        </p:attrNameLst>
                                      </p:cBhvr>
                                      <p:tavLst>
                                        <p:tav tm="0">
                                          <p:val>
                                            <p:fltVal val="0.000000"/>
                                          </p:val>
                                        </p:tav>
                                        <p:tav tm="100000">
                                          <p:val>
                                            <p:strVal val="#ppt_w"/>
                                          </p:val>
                                        </p:tav>
                                      </p:tavLst>
                                    </p:anim>
                                    <p:anim calcmode="lin" valueType="num">
                                      <p:cBhvr>
                                        <p:cTn id="31" dur="500" fill="hold"/>
                                        <p:tgtEl>
                                          <p:spTgt spid="77"/>
                                        </p:tgtEl>
                                        <p:attrNameLst>
                                          <p:attrName>ppt_h</p:attrName>
                                        </p:attrNameLst>
                                      </p:cBhvr>
                                      <p:tavLst>
                                        <p:tav tm="0">
                                          <p:val>
                                            <p:fltVal val="0.000000"/>
                                          </p:val>
                                        </p:tav>
                                        <p:tav tm="100000">
                                          <p:val>
                                            <p:strVal val="#ppt_h"/>
                                          </p:val>
                                        </p:tav>
                                      </p:tavLst>
                                    </p:anim>
                                    <p:anim calcmode="lin" valueType="num">
                                      <p:cBhvr>
                                        <p:cTn id="32" dur="500" fill="hold"/>
                                        <p:tgtEl>
                                          <p:spTgt spid="77"/>
                                        </p:tgtEl>
                                        <p:attrNameLst>
                                          <p:attrName>ppt_x</p:attrName>
                                        </p:attrNameLst>
                                      </p:cBhvr>
                                      <p:tavLst>
                                        <p:tav tm="0">
                                          <p:val>
                                            <p:fltVal val="0.500000"/>
                                          </p:val>
                                        </p:tav>
                                        <p:tav tm="100000">
                                          <p:val>
                                            <p:strVal val="#ppt_x"/>
                                          </p:val>
                                        </p:tav>
                                      </p:tavLst>
                                    </p:anim>
                                    <p:anim calcmode="lin" valueType="num">
                                      <p:cBhvr>
                                        <p:cTn id="33" dur="500" fill="hold"/>
                                        <p:tgtEl>
                                          <p:spTgt spid="77"/>
                                        </p:tgtEl>
                                        <p:attrNameLst>
                                          <p:attrName>ppt_y</p:attrName>
                                        </p:attrNameLst>
                                      </p:cBhvr>
                                      <p:tavLst>
                                        <p:tav tm="0">
                                          <p:val>
                                            <p:fltVal val="0.500000"/>
                                          </p:val>
                                        </p:tav>
                                        <p:tav tm="100000">
                                          <p:val>
                                            <p:strVal val="#ppt_y"/>
                                          </p:val>
                                        </p:tav>
                                      </p:tavLst>
                                    </p:anim>
                                  </p:childTnLst>
                                </p:cTn>
                              </p:par>
                              <p:par>
                                <p:cTn id="34" presetID="23" presetClass="entr" presetSubtype="528" fill="hold" nodeType="withEffect">
                                  <p:stCondLst>
                                    <p:cond delay="700"/>
                                  </p:stCondLst>
                                  <p:childTnLst>
                                    <p:set>
                                      <p:cBhvr>
                                        <p:cTn id="35" dur="1" fill="hold">
                                          <p:stCondLst>
                                            <p:cond delay="0"/>
                                          </p:stCondLst>
                                        </p:cTn>
                                        <p:tgtEl>
                                          <p:spTgt spid="80"/>
                                        </p:tgtEl>
                                        <p:attrNameLst>
                                          <p:attrName>style.visibility</p:attrName>
                                        </p:attrNameLst>
                                      </p:cBhvr>
                                      <p:to>
                                        <p:strVal val="visible"/>
                                      </p:to>
                                    </p:set>
                                    <p:anim calcmode="lin" valueType="num">
                                      <p:cBhvr>
                                        <p:cTn id="36" dur="500" fill="hold"/>
                                        <p:tgtEl>
                                          <p:spTgt spid="80"/>
                                        </p:tgtEl>
                                        <p:attrNameLst>
                                          <p:attrName>ppt_w</p:attrName>
                                        </p:attrNameLst>
                                      </p:cBhvr>
                                      <p:tavLst>
                                        <p:tav tm="0">
                                          <p:val>
                                            <p:fltVal val="0.000000"/>
                                          </p:val>
                                        </p:tav>
                                        <p:tav tm="100000">
                                          <p:val>
                                            <p:strVal val="#ppt_w"/>
                                          </p:val>
                                        </p:tav>
                                      </p:tavLst>
                                    </p:anim>
                                    <p:anim calcmode="lin" valueType="num">
                                      <p:cBhvr>
                                        <p:cTn id="37" dur="500" fill="hold"/>
                                        <p:tgtEl>
                                          <p:spTgt spid="80"/>
                                        </p:tgtEl>
                                        <p:attrNameLst>
                                          <p:attrName>ppt_h</p:attrName>
                                        </p:attrNameLst>
                                      </p:cBhvr>
                                      <p:tavLst>
                                        <p:tav tm="0">
                                          <p:val>
                                            <p:fltVal val="0.000000"/>
                                          </p:val>
                                        </p:tav>
                                        <p:tav tm="100000">
                                          <p:val>
                                            <p:strVal val="#ppt_h"/>
                                          </p:val>
                                        </p:tav>
                                      </p:tavLst>
                                    </p:anim>
                                    <p:anim calcmode="lin" valueType="num">
                                      <p:cBhvr>
                                        <p:cTn id="38" dur="500" fill="hold"/>
                                        <p:tgtEl>
                                          <p:spTgt spid="80"/>
                                        </p:tgtEl>
                                        <p:attrNameLst>
                                          <p:attrName>ppt_x</p:attrName>
                                        </p:attrNameLst>
                                      </p:cBhvr>
                                      <p:tavLst>
                                        <p:tav tm="0">
                                          <p:val>
                                            <p:fltVal val="0.500000"/>
                                          </p:val>
                                        </p:tav>
                                        <p:tav tm="100000">
                                          <p:val>
                                            <p:strVal val="#ppt_x"/>
                                          </p:val>
                                        </p:tav>
                                      </p:tavLst>
                                    </p:anim>
                                    <p:anim calcmode="lin" valueType="num">
                                      <p:cBhvr>
                                        <p:cTn id="39" dur="500" fill="hold"/>
                                        <p:tgtEl>
                                          <p:spTgt spid="80"/>
                                        </p:tgtEl>
                                        <p:attrNameLst>
                                          <p:attrName>ppt_y</p:attrName>
                                        </p:attrNameLst>
                                      </p:cBhvr>
                                      <p:tavLst>
                                        <p:tav tm="0">
                                          <p:val>
                                            <p:fltVal val="0.500000"/>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000000"/>
                                          </p:val>
                                        </p:tav>
                                        <p:tav tm="100000">
                                          <p:val>
                                            <p:strVal val="#ppt_w"/>
                                          </p:val>
                                        </p:tav>
                                      </p:tavLst>
                                    </p:anim>
                                    <p:anim calcmode="lin" valueType="num">
                                      <p:cBhvr>
                                        <p:cTn id="43" dur="500" fill="hold"/>
                                        <p:tgtEl>
                                          <p:spTgt spid="83"/>
                                        </p:tgtEl>
                                        <p:attrNameLst>
                                          <p:attrName>ppt_h</p:attrName>
                                        </p:attrNameLst>
                                      </p:cBhvr>
                                      <p:tavLst>
                                        <p:tav tm="0">
                                          <p:val>
                                            <p:fltVal val="0.000000"/>
                                          </p:val>
                                        </p:tav>
                                        <p:tav tm="100000">
                                          <p:val>
                                            <p:strVal val="#ppt_h"/>
                                          </p:val>
                                        </p:tav>
                                      </p:tavLst>
                                    </p:anim>
                                    <p:anim calcmode="lin" valueType="num">
                                      <p:cBhvr>
                                        <p:cTn id="44" dur="500" fill="hold"/>
                                        <p:tgtEl>
                                          <p:spTgt spid="83"/>
                                        </p:tgtEl>
                                        <p:attrNameLst>
                                          <p:attrName>ppt_x</p:attrName>
                                        </p:attrNameLst>
                                      </p:cBhvr>
                                      <p:tavLst>
                                        <p:tav tm="0">
                                          <p:val>
                                            <p:fltVal val="0.500000"/>
                                          </p:val>
                                        </p:tav>
                                        <p:tav tm="100000">
                                          <p:val>
                                            <p:strVal val="#ppt_x"/>
                                          </p:val>
                                        </p:tav>
                                      </p:tavLst>
                                    </p:anim>
                                    <p:anim calcmode="lin" valueType="num">
                                      <p:cBhvr>
                                        <p:cTn id="45" dur="500" fill="hold"/>
                                        <p:tgtEl>
                                          <p:spTgt spid="83"/>
                                        </p:tgtEl>
                                        <p:attrNameLst>
                                          <p:attrName>ppt_y</p:attrName>
                                        </p:attrNameLst>
                                      </p:cBhvr>
                                      <p:tavLst>
                                        <p:tav tm="0">
                                          <p:val>
                                            <p:fltVal val="0.500000"/>
                                          </p:val>
                                        </p:tav>
                                        <p:tav tm="100000">
                                          <p:val>
                                            <p:strVal val="#ppt_y"/>
                                          </p:val>
                                        </p:tav>
                                      </p:tavLst>
                                    </p:anim>
                                  </p:childTnLst>
                                </p:cTn>
                              </p:par>
                              <p:par>
                                <p:cTn id="46" presetID="23" presetClass="entr" presetSubtype="528" fill="hold" nodeType="withEffect">
                                  <p:stCondLst>
                                    <p:cond delay="100"/>
                                  </p:stCondLst>
                                  <p:childTnLst>
                                    <p:set>
                                      <p:cBhvr>
                                        <p:cTn id="47" dur="1" fill="hold">
                                          <p:stCondLst>
                                            <p:cond delay="0"/>
                                          </p:stCondLst>
                                        </p:cTn>
                                        <p:tgtEl>
                                          <p:spTgt spid="86"/>
                                        </p:tgtEl>
                                        <p:attrNameLst>
                                          <p:attrName>style.visibility</p:attrName>
                                        </p:attrNameLst>
                                      </p:cBhvr>
                                      <p:to>
                                        <p:strVal val="visible"/>
                                      </p:to>
                                    </p:set>
                                    <p:anim calcmode="lin" valueType="num">
                                      <p:cBhvr>
                                        <p:cTn id="48" dur="500" fill="hold"/>
                                        <p:tgtEl>
                                          <p:spTgt spid="86"/>
                                        </p:tgtEl>
                                        <p:attrNameLst>
                                          <p:attrName>ppt_w</p:attrName>
                                        </p:attrNameLst>
                                      </p:cBhvr>
                                      <p:tavLst>
                                        <p:tav tm="0">
                                          <p:val>
                                            <p:fltVal val="0.000000"/>
                                          </p:val>
                                        </p:tav>
                                        <p:tav tm="100000">
                                          <p:val>
                                            <p:strVal val="#ppt_w"/>
                                          </p:val>
                                        </p:tav>
                                      </p:tavLst>
                                    </p:anim>
                                    <p:anim calcmode="lin" valueType="num">
                                      <p:cBhvr>
                                        <p:cTn id="49" dur="500" fill="hold"/>
                                        <p:tgtEl>
                                          <p:spTgt spid="86"/>
                                        </p:tgtEl>
                                        <p:attrNameLst>
                                          <p:attrName>ppt_h</p:attrName>
                                        </p:attrNameLst>
                                      </p:cBhvr>
                                      <p:tavLst>
                                        <p:tav tm="0">
                                          <p:val>
                                            <p:fltVal val="0.000000"/>
                                          </p:val>
                                        </p:tav>
                                        <p:tav tm="100000">
                                          <p:val>
                                            <p:strVal val="#ppt_h"/>
                                          </p:val>
                                        </p:tav>
                                      </p:tavLst>
                                    </p:anim>
                                    <p:anim calcmode="lin" valueType="num">
                                      <p:cBhvr>
                                        <p:cTn id="50" dur="500" fill="hold"/>
                                        <p:tgtEl>
                                          <p:spTgt spid="86"/>
                                        </p:tgtEl>
                                        <p:attrNameLst>
                                          <p:attrName>ppt_x</p:attrName>
                                        </p:attrNameLst>
                                      </p:cBhvr>
                                      <p:tavLst>
                                        <p:tav tm="0">
                                          <p:val>
                                            <p:fltVal val="0.500000"/>
                                          </p:val>
                                        </p:tav>
                                        <p:tav tm="100000">
                                          <p:val>
                                            <p:strVal val="#ppt_x"/>
                                          </p:val>
                                        </p:tav>
                                      </p:tavLst>
                                    </p:anim>
                                    <p:anim calcmode="lin" valueType="num">
                                      <p:cBhvr>
                                        <p:cTn id="51" dur="500" fill="hold"/>
                                        <p:tgtEl>
                                          <p:spTgt spid="86"/>
                                        </p:tgtEl>
                                        <p:attrNameLst>
                                          <p:attrName>ppt_y</p:attrName>
                                        </p:attrNameLst>
                                      </p:cBhvr>
                                      <p:tavLst>
                                        <p:tav tm="0">
                                          <p:val>
                                            <p:fltVal val="0.500000"/>
                                          </p:val>
                                        </p:tav>
                                        <p:tav tm="100000">
                                          <p:val>
                                            <p:strVal val="#ppt_y"/>
                                          </p:val>
                                        </p:tav>
                                      </p:tavLst>
                                    </p:anim>
                                  </p:childTnLst>
                                </p:cTn>
                              </p:par>
                              <p:par>
                                <p:cTn id="52" presetID="23" presetClass="entr" presetSubtype="528" fill="hold" nodeType="withEffect">
                                  <p:stCondLst>
                                    <p:cond delay="600"/>
                                  </p:stCondLst>
                                  <p:childTnLst>
                                    <p:set>
                                      <p:cBhvr>
                                        <p:cTn id="53" dur="1" fill="hold">
                                          <p:stCondLst>
                                            <p:cond delay="0"/>
                                          </p:stCondLst>
                                        </p:cTn>
                                        <p:tgtEl>
                                          <p:spTgt spid="89"/>
                                        </p:tgtEl>
                                        <p:attrNameLst>
                                          <p:attrName>style.visibility</p:attrName>
                                        </p:attrNameLst>
                                      </p:cBhvr>
                                      <p:to>
                                        <p:strVal val="visible"/>
                                      </p:to>
                                    </p:set>
                                    <p:anim calcmode="lin" valueType="num">
                                      <p:cBhvr>
                                        <p:cTn id="54" dur="500" fill="hold"/>
                                        <p:tgtEl>
                                          <p:spTgt spid="89"/>
                                        </p:tgtEl>
                                        <p:attrNameLst>
                                          <p:attrName>ppt_w</p:attrName>
                                        </p:attrNameLst>
                                      </p:cBhvr>
                                      <p:tavLst>
                                        <p:tav tm="0">
                                          <p:val>
                                            <p:fltVal val="0.000000"/>
                                          </p:val>
                                        </p:tav>
                                        <p:tav tm="100000">
                                          <p:val>
                                            <p:strVal val="#ppt_w"/>
                                          </p:val>
                                        </p:tav>
                                      </p:tavLst>
                                    </p:anim>
                                    <p:anim calcmode="lin" valueType="num">
                                      <p:cBhvr>
                                        <p:cTn id="55" dur="500" fill="hold"/>
                                        <p:tgtEl>
                                          <p:spTgt spid="89"/>
                                        </p:tgtEl>
                                        <p:attrNameLst>
                                          <p:attrName>ppt_h</p:attrName>
                                        </p:attrNameLst>
                                      </p:cBhvr>
                                      <p:tavLst>
                                        <p:tav tm="0">
                                          <p:val>
                                            <p:fltVal val="0.000000"/>
                                          </p:val>
                                        </p:tav>
                                        <p:tav tm="100000">
                                          <p:val>
                                            <p:strVal val="#ppt_h"/>
                                          </p:val>
                                        </p:tav>
                                      </p:tavLst>
                                    </p:anim>
                                    <p:anim calcmode="lin" valueType="num">
                                      <p:cBhvr>
                                        <p:cTn id="56" dur="500" fill="hold"/>
                                        <p:tgtEl>
                                          <p:spTgt spid="89"/>
                                        </p:tgtEl>
                                        <p:attrNameLst>
                                          <p:attrName>ppt_x</p:attrName>
                                        </p:attrNameLst>
                                      </p:cBhvr>
                                      <p:tavLst>
                                        <p:tav tm="0">
                                          <p:val>
                                            <p:fltVal val="0.500000"/>
                                          </p:val>
                                        </p:tav>
                                        <p:tav tm="100000">
                                          <p:val>
                                            <p:strVal val="#ppt_x"/>
                                          </p:val>
                                        </p:tav>
                                      </p:tavLst>
                                    </p:anim>
                                    <p:anim calcmode="lin" valueType="num">
                                      <p:cBhvr>
                                        <p:cTn id="57" dur="500" fill="hold"/>
                                        <p:tgtEl>
                                          <p:spTgt spid="89"/>
                                        </p:tgtEl>
                                        <p:attrNameLst>
                                          <p:attrName>ppt_y</p:attrName>
                                        </p:attrNameLst>
                                      </p:cBhvr>
                                      <p:tavLst>
                                        <p:tav tm="0">
                                          <p:val>
                                            <p:fltVal val="0.500000"/>
                                          </p:val>
                                        </p:tav>
                                        <p:tav tm="100000">
                                          <p:val>
                                            <p:strVal val="#ppt_y"/>
                                          </p:val>
                                        </p:tav>
                                      </p:tavLst>
                                    </p:anim>
                                  </p:childTnLst>
                                </p:cTn>
                              </p:par>
                              <p:par>
                                <p:cTn id="58" presetID="23" presetClass="entr" presetSubtype="528" fill="hold" nodeType="withEffect">
                                  <p:stCondLst>
                                    <p:cond delay="300"/>
                                  </p:stCondLst>
                                  <p:childTnLst>
                                    <p:set>
                                      <p:cBhvr>
                                        <p:cTn id="59" dur="1" fill="hold">
                                          <p:stCondLst>
                                            <p:cond delay="0"/>
                                          </p:stCondLst>
                                        </p:cTn>
                                        <p:tgtEl>
                                          <p:spTgt spid="92"/>
                                        </p:tgtEl>
                                        <p:attrNameLst>
                                          <p:attrName>style.visibility</p:attrName>
                                        </p:attrNameLst>
                                      </p:cBhvr>
                                      <p:to>
                                        <p:strVal val="visible"/>
                                      </p:to>
                                    </p:set>
                                    <p:anim calcmode="lin" valueType="num">
                                      <p:cBhvr>
                                        <p:cTn id="60" dur="500" fill="hold"/>
                                        <p:tgtEl>
                                          <p:spTgt spid="92"/>
                                        </p:tgtEl>
                                        <p:attrNameLst>
                                          <p:attrName>ppt_w</p:attrName>
                                        </p:attrNameLst>
                                      </p:cBhvr>
                                      <p:tavLst>
                                        <p:tav tm="0">
                                          <p:val>
                                            <p:fltVal val="0.000000"/>
                                          </p:val>
                                        </p:tav>
                                        <p:tav tm="100000">
                                          <p:val>
                                            <p:strVal val="#ppt_w"/>
                                          </p:val>
                                        </p:tav>
                                      </p:tavLst>
                                    </p:anim>
                                    <p:anim calcmode="lin" valueType="num">
                                      <p:cBhvr>
                                        <p:cTn id="61" dur="500" fill="hold"/>
                                        <p:tgtEl>
                                          <p:spTgt spid="92"/>
                                        </p:tgtEl>
                                        <p:attrNameLst>
                                          <p:attrName>ppt_h</p:attrName>
                                        </p:attrNameLst>
                                      </p:cBhvr>
                                      <p:tavLst>
                                        <p:tav tm="0">
                                          <p:val>
                                            <p:fltVal val="0.000000"/>
                                          </p:val>
                                        </p:tav>
                                        <p:tav tm="100000">
                                          <p:val>
                                            <p:strVal val="#ppt_h"/>
                                          </p:val>
                                        </p:tav>
                                      </p:tavLst>
                                    </p:anim>
                                    <p:anim calcmode="lin" valueType="num">
                                      <p:cBhvr>
                                        <p:cTn id="62" dur="500" fill="hold"/>
                                        <p:tgtEl>
                                          <p:spTgt spid="92"/>
                                        </p:tgtEl>
                                        <p:attrNameLst>
                                          <p:attrName>ppt_x</p:attrName>
                                        </p:attrNameLst>
                                      </p:cBhvr>
                                      <p:tavLst>
                                        <p:tav tm="0">
                                          <p:val>
                                            <p:fltVal val="0.500000"/>
                                          </p:val>
                                        </p:tav>
                                        <p:tav tm="100000">
                                          <p:val>
                                            <p:strVal val="#ppt_x"/>
                                          </p:val>
                                        </p:tav>
                                      </p:tavLst>
                                    </p:anim>
                                    <p:anim calcmode="lin" valueType="num">
                                      <p:cBhvr>
                                        <p:cTn id="63" dur="500" fill="hold"/>
                                        <p:tgtEl>
                                          <p:spTgt spid="92"/>
                                        </p:tgtEl>
                                        <p:attrNameLst>
                                          <p:attrName>ppt_y</p:attrName>
                                        </p:attrNameLst>
                                      </p:cBhvr>
                                      <p:tavLst>
                                        <p:tav tm="0">
                                          <p:val>
                                            <p:fltVal val="0.500000"/>
                                          </p:val>
                                        </p:tav>
                                        <p:tav tm="100000">
                                          <p:val>
                                            <p:strVal val="#ppt_y"/>
                                          </p:val>
                                        </p:tav>
                                      </p:tavLst>
                                    </p:anim>
                                  </p:childTnLst>
                                </p:cTn>
                              </p:par>
                              <p:par>
                                <p:cTn id="64" presetID="23" presetClass="entr" presetSubtype="528" fill="hold" nodeType="withEffect">
                                  <p:stCondLst>
                                    <p:cond delay="300"/>
                                  </p:stCondLst>
                                  <p:childTnLst>
                                    <p:set>
                                      <p:cBhvr>
                                        <p:cTn id="65" dur="1" fill="hold">
                                          <p:stCondLst>
                                            <p:cond delay="0"/>
                                          </p:stCondLst>
                                        </p:cTn>
                                        <p:tgtEl>
                                          <p:spTgt spid="95"/>
                                        </p:tgtEl>
                                        <p:attrNameLst>
                                          <p:attrName>style.visibility</p:attrName>
                                        </p:attrNameLst>
                                      </p:cBhvr>
                                      <p:to>
                                        <p:strVal val="visible"/>
                                      </p:to>
                                    </p:set>
                                    <p:anim calcmode="lin" valueType="num">
                                      <p:cBhvr>
                                        <p:cTn id="66" dur="500" fill="hold"/>
                                        <p:tgtEl>
                                          <p:spTgt spid="95"/>
                                        </p:tgtEl>
                                        <p:attrNameLst>
                                          <p:attrName>ppt_w</p:attrName>
                                        </p:attrNameLst>
                                      </p:cBhvr>
                                      <p:tavLst>
                                        <p:tav tm="0">
                                          <p:val>
                                            <p:fltVal val="0.000000"/>
                                          </p:val>
                                        </p:tav>
                                        <p:tav tm="100000">
                                          <p:val>
                                            <p:strVal val="#ppt_w"/>
                                          </p:val>
                                        </p:tav>
                                      </p:tavLst>
                                    </p:anim>
                                    <p:anim calcmode="lin" valueType="num">
                                      <p:cBhvr>
                                        <p:cTn id="67" dur="500" fill="hold"/>
                                        <p:tgtEl>
                                          <p:spTgt spid="95"/>
                                        </p:tgtEl>
                                        <p:attrNameLst>
                                          <p:attrName>ppt_h</p:attrName>
                                        </p:attrNameLst>
                                      </p:cBhvr>
                                      <p:tavLst>
                                        <p:tav tm="0">
                                          <p:val>
                                            <p:fltVal val="0.000000"/>
                                          </p:val>
                                        </p:tav>
                                        <p:tav tm="100000">
                                          <p:val>
                                            <p:strVal val="#ppt_h"/>
                                          </p:val>
                                        </p:tav>
                                      </p:tavLst>
                                    </p:anim>
                                    <p:anim calcmode="lin" valueType="num">
                                      <p:cBhvr>
                                        <p:cTn id="68" dur="500" fill="hold"/>
                                        <p:tgtEl>
                                          <p:spTgt spid="95"/>
                                        </p:tgtEl>
                                        <p:attrNameLst>
                                          <p:attrName>ppt_x</p:attrName>
                                        </p:attrNameLst>
                                      </p:cBhvr>
                                      <p:tavLst>
                                        <p:tav tm="0">
                                          <p:val>
                                            <p:fltVal val="0.500000"/>
                                          </p:val>
                                        </p:tav>
                                        <p:tav tm="100000">
                                          <p:val>
                                            <p:strVal val="#ppt_x"/>
                                          </p:val>
                                        </p:tav>
                                      </p:tavLst>
                                    </p:anim>
                                    <p:anim calcmode="lin" valueType="num">
                                      <p:cBhvr>
                                        <p:cTn id="69" dur="500" fill="hold"/>
                                        <p:tgtEl>
                                          <p:spTgt spid="95"/>
                                        </p:tgtEl>
                                        <p:attrNameLst>
                                          <p:attrName>ppt_y</p:attrName>
                                        </p:attrNameLst>
                                      </p:cBhvr>
                                      <p:tavLst>
                                        <p:tav tm="0">
                                          <p:val>
                                            <p:fltVal val="0.500000"/>
                                          </p:val>
                                        </p:tav>
                                        <p:tav tm="100000">
                                          <p:val>
                                            <p:strVal val="#ppt_y"/>
                                          </p:val>
                                        </p:tav>
                                      </p:tavLst>
                                    </p:anim>
                                  </p:childTnLst>
                                </p:cTn>
                              </p:par>
                              <p:par>
                                <p:cTn id="70" presetID="23" presetClass="entr" presetSubtype="528" fill="hold" nodeType="withEffect">
                                  <p:stCondLst>
                                    <p:cond delay="600"/>
                                  </p:stCondLst>
                                  <p:childTnLst>
                                    <p:set>
                                      <p:cBhvr>
                                        <p:cTn id="71" dur="1" fill="hold">
                                          <p:stCondLst>
                                            <p:cond delay="0"/>
                                          </p:stCondLst>
                                        </p:cTn>
                                        <p:tgtEl>
                                          <p:spTgt spid="98"/>
                                        </p:tgtEl>
                                        <p:attrNameLst>
                                          <p:attrName>style.visibility</p:attrName>
                                        </p:attrNameLst>
                                      </p:cBhvr>
                                      <p:to>
                                        <p:strVal val="visible"/>
                                      </p:to>
                                    </p:set>
                                    <p:anim calcmode="lin" valueType="num">
                                      <p:cBhvr>
                                        <p:cTn id="72" dur="500" fill="hold"/>
                                        <p:tgtEl>
                                          <p:spTgt spid="98"/>
                                        </p:tgtEl>
                                        <p:attrNameLst>
                                          <p:attrName>ppt_w</p:attrName>
                                        </p:attrNameLst>
                                      </p:cBhvr>
                                      <p:tavLst>
                                        <p:tav tm="0">
                                          <p:val>
                                            <p:fltVal val="0.000000"/>
                                          </p:val>
                                        </p:tav>
                                        <p:tav tm="100000">
                                          <p:val>
                                            <p:strVal val="#ppt_w"/>
                                          </p:val>
                                        </p:tav>
                                      </p:tavLst>
                                    </p:anim>
                                    <p:anim calcmode="lin" valueType="num">
                                      <p:cBhvr>
                                        <p:cTn id="73" dur="500" fill="hold"/>
                                        <p:tgtEl>
                                          <p:spTgt spid="98"/>
                                        </p:tgtEl>
                                        <p:attrNameLst>
                                          <p:attrName>ppt_h</p:attrName>
                                        </p:attrNameLst>
                                      </p:cBhvr>
                                      <p:tavLst>
                                        <p:tav tm="0">
                                          <p:val>
                                            <p:fltVal val="0.000000"/>
                                          </p:val>
                                        </p:tav>
                                        <p:tav tm="100000">
                                          <p:val>
                                            <p:strVal val="#ppt_h"/>
                                          </p:val>
                                        </p:tav>
                                      </p:tavLst>
                                    </p:anim>
                                    <p:anim calcmode="lin" valueType="num">
                                      <p:cBhvr>
                                        <p:cTn id="74" dur="500" fill="hold"/>
                                        <p:tgtEl>
                                          <p:spTgt spid="98"/>
                                        </p:tgtEl>
                                        <p:attrNameLst>
                                          <p:attrName>ppt_x</p:attrName>
                                        </p:attrNameLst>
                                      </p:cBhvr>
                                      <p:tavLst>
                                        <p:tav tm="0">
                                          <p:val>
                                            <p:fltVal val="0.500000"/>
                                          </p:val>
                                        </p:tav>
                                        <p:tav tm="100000">
                                          <p:val>
                                            <p:strVal val="#ppt_x"/>
                                          </p:val>
                                        </p:tav>
                                      </p:tavLst>
                                    </p:anim>
                                    <p:anim calcmode="lin" valueType="num">
                                      <p:cBhvr>
                                        <p:cTn id="75" dur="500" fill="hold"/>
                                        <p:tgtEl>
                                          <p:spTgt spid="98"/>
                                        </p:tgtEl>
                                        <p:attrNameLst>
                                          <p:attrName>ppt_y</p:attrName>
                                        </p:attrNameLst>
                                      </p:cBhvr>
                                      <p:tavLst>
                                        <p:tav tm="0">
                                          <p:val>
                                            <p:fltVal val="0.500000"/>
                                          </p:val>
                                        </p:tav>
                                        <p:tav tm="100000">
                                          <p:val>
                                            <p:strVal val="#ppt_y"/>
                                          </p:val>
                                        </p:tav>
                                      </p:tavLst>
                                    </p:anim>
                                  </p:childTnLst>
                                </p:cTn>
                              </p:par>
                              <p:par>
                                <p:cTn id="76" presetID="23" presetClass="entr" presetSubtype="528" fill="hold" nodeType="withEffect">
                                  <p:stCondLst>
                                    <p:cond delay="600"/>
                                  </p:stCondLst>
                                  <p:childTnLst>
                                    <p:set>
                                      <p:cBhvr>
                                        <p:cTn id="77" dur="1" fill="hold">
                                          <p:stCondLst>
                                            <p:cond delay="0"/>
                                          </p:stCondLst>
                                        </p:cTn>
                                        <p:tgtEl>
                                          <p:spTgt spid="101"/>
                                        </p:tgtEl>
                                        <p:attrNameLst>
                                          <p:attrName>style.visibility</p:attrName>
                                        </p:attrNameLst>
                                      </p:cBhvr>
                                      <p:to>
                                        <p:strVal val="visible"/>
                                      </p:to>
                                    </p:set>
                                    <p:anim calcmode="lin" valueType="num">
                                      <p:cBhvr>
                                        <p:cTn id="78" dur="500" fill="hold"/>
                                        <p:tgtEl>
                                          <p:spTgt spid="101"/>
                                        </p:tgtEl>
                                        <p:attrNameLst>
                                          <p:attrName>ppt_w</p:attrName>
                                        </p:attrNameLst>
                                      </p:cBhvr>
                                      <p:tavLst>
                                        <p:tav tm="0">
                                          <p:val>
                                            <p:fltVal val="0.000000"/>
                                          </p:val>
                                        </p:tav>
                                        <p:tav tm="100000">
                                          <p:val>
                                            <p:strVal val="#ppt_w"/>
                                          </p:val>
                                        </p:tav>
                                      </p:tavLst>
                                    </p:anim>
                                    <p:anim calcmode="lin" valueType="num">
                                      <p:cBhvr>
                                        <p:cTn id="79" dur="500" fill="hold"/>
                                        <p:tgtEl>
                                          <p:spTgt spid="101"/>
                                        </p:tgtEl>
                                        <p:attrNameLst>
                                          <p:attrName>ppt_h</p:attrName>
                                        </p:attrNameLst>
                                      </p:cBhvr>
                                      <p:tavLst>
                                        <p:tav tm="0">
                                          <p:val>
                                            <p:fltVal val="0.000000"/>
                                          </p:val>
                                        </p:tav>
                                        <p:tav tm="100000">
                                          <p:val>
                                            <p:strVal val="#ppt_h"/>
                                          </p:val>
                                        </p:tav>
                                      </p:tavLst>
                                    </p:anim>
                                    <p:anim calcmode="lin" valueType="num">
                                      <p:cBhvr>
                                        <p:cTn id="80" dur="500" fill="hold"/>
                                        <p:tgtEl>
                                          <p:spTgt spid="101"/>
                                        </p:tgtEl>
                                        <p:attrNameLst>
                                          <p:attrName>ppt_x</p:attrName>
                                        </p:attrNameLst>
                                      </p:cBhvr>
                                      <p:tavLst>
                                        <p:tav tm="0">
                                          <p:val>
                                            <p:fltVal val="0.500000"/>
                                          </p:val>
                                        </p:tav>
                                        <p:tav tm="100000">
                                          <p:val>
                                            <p:strVal val="#ppt_x"/>
                                          </p:val>
                                        </p:tav>
                                      </p:tavLst>
                                    </p:anim>
                                    <p:anim calcmode="lin" valueType="num">
                                      <p:cBhvr>
                                        <p:cTn id="81" dur="500" fill="hold"/>
                                        <p:tgtEl>
                                          <p:spTgt spid="101"/>
                                        </p:tgtEl>
                                        <p:attrNameLst>
                                          <p:attrName>ppt_y</p:attrName>
                                        </p:attrNameLst>
                                      </p:cBhvr>
                                      <p:tavLst>
                                        <p:tav tm="0">
                                          <p:val>
                                            <p:fltVal val="0.500000"/>
                                          </p:val>
                                        </p:tav>
                                        <p:tav tm="100000">
                                          <p:val>
                                            <p:strVal val="#ppt_y"/>
                                          </p:val>
                                        </p:tav>
                                      </p:tavLst>
                                    </p:anim>
                                  </p:childTnLst>
                                </p:cTn>
                              </p:par>
                              <p:par>
                                <p:cTn id="82" presetID="23" presetClass="entr" presetSubtype="528" fill="hold" nodeType="withEffect">
                                  <p:stCondLst>
                                    <p:cond delay="300"/>
                                  </p:stCondLst>
                                  <p:childTnLst>
                                    <p:set>
                                      <p:cBhvr>
                                        <p:cTn id="83" dur="1" fill="hold">
                                          <p:stCondLst>
                                            <p:cond delay="0"/>
                                          </p:stCondLst>
                                        </p:cTn>
                                        <p:tgtEl>
                                          <p:spTgt spid="104"/>
                                        </p:tgtEl>
                                        <p:attrNameLst>
                                          <p:attrName>style.visibility</p:attrName>
                                        </p:attrNameLst>
                                      </p:cBhvr>
                                      <p:to>
                                        <p:strVal val="visible"/>
                                      </p:to>
                                    </p:set>
                                    <p:anim calcmode="lin" valueType="num">
                                      <p:cBhvr>
                                        <p:cTn id="84" dur="500" fill="hold"/>
                                        <p:tgtEl>
                                          <p:spTgt spid="104"/>
                                        </p:tgtEl>
                                        <p:attrNameLst>
                                          <p:attrName>ppt_w</p:attrName>
                                        </p:attrNameLst>
                                      </p:cBhvr>
                                      <p:tavLst>
                                        <p:tav tm="0">
                                          <p:val>
                                            <p:fltVal val="0.000000"/>
                                          </p:val>
                                        </p:tav>
                                        <p:tav tm="100000">
                                          <p:val>
                                            <p:strVal val="#ppt_w"/>
                                          </p:val>
                                        </p:tav>
                                      </p:tavLst>
                                    </p:anim>
                                    <p:anim calcmode="lin" valueType="num">
                                      <p:cBhvr>
                                        <p:cTn id="85" dur="500" fill="hold"/>
                                        <p:tgtEl>
                                          <p:spTgt spid="104"/>
                                        </p:tgtEl>
                                        <p:attrNameLst>
                                          <p:attrName>ppt_h</p:attrName>
                                        </p:attrNameLst>
                                      </p:cBhvr>
                                      <p:tavLst>
                                        <p:tav tm="0">
                                          <p:val>
                                            <p:fltVal val="0.000000"/>
                                          </p:val>
                                        </p:tav>
                                        <p:tav tm="100000">
                                          <p:val>
                                            <p:strVal val="#ppt_h"/>
                                          </p:val>
                                        </p:tav>
                                      </p:tavLst>
                                    </p:anim>
                                    <p:anim calcmode="lin" valueType="num">
                                      <p:cBhvr>
                                        <p:cTn id="86" dur="500" fill="hold"/>
                                        <p:tgtEl>
                                          <p:spTgt spid="104"/>
                                        </p:tgtEl>
                                        <p:attrNameLst>
                                          <p:attrName>ppt_x</p:attrName>
                                        </p:attrNameLst>
                                      </p:cBhvr>
                                      <p:tavLst>
                                        <p:tav tm="0">
                                          <p:val>
                                            <p:fltVal val="0.500000"/>
                                          </p:val>
                                        </p:tav>
                                        <p:tav tm="100000">
                                          <p:val>
                                            <p:strVal val="#ppt_x"/>
                                          </p:val>
                                        </p:tav>
                                      </p:tavLst>
                                    </p:anim>
                                    <p:anim calcmode="lin" valueType="num">
                                      <p:cBhvr>
                                        <p:cTn id="87" dur="500" fill="hold"/>
                                        <p:tgtEl>
                                          <p:spTgt spid="104"/>
                                        </p:tgtEl>
                                        <p:attrNameLst>
                                          <p:attrName>ppt_y</p:attrName>
                                        </p:attrNameLst>
                                      </p:cBhvr>
                                      <p:tavLst>
                                        <p:tav tm="0">
                                          <p:val>
                                            <p:fltVal val="0.500000"/>
                                          </p:val>
                                        </p:tav>
                                        <p:tav tm="100000">
                                          <p:val>
                                            <p:strVal val="#ppt_y"/>
                                          </p:val>
                                        </p:tav>
                                      </p:tavLst>
                                    </p:anim>
                                  </p:childTnLst>
                                </p:cTn>
                              </p:par>
                              <p:par>
                                <p:cTn id="88" presetID="23" presetClass="entr" presetSubtype="528" fill="hold" nodeType="withEffect">
                                  <p:stCondLst>
                                    <p:cond delay="600"/>
                                  </p:stCondLst>
                                  <p:childTnLst>
                                    <p:set>
                                      <p:cBhvr>
                                        <p:cTn id="89" dur="1" fill="hold">
                                          <p:stCondLst>
                                            <p:cond delay="0"/>
                                          </p:stCondLst>
                                        </p:cTn>
                                        <p:tgtEl>
                                          <p:spTgt spid="107"/>
                                        </p:tgtEl>
                                        <p:attrNameLst>
                                          <p:attrName>style.visibility</p:attrName>
                                        </p:attrNameLst>
                                      </p:cBhvr>
                                      <p:to>
                                        <p:strVal val="visible"/>
                                      </p:to>
                                    </p:set>
                                    <p:anim calcmode="lin" valueType="num">
                                      <p:cBhvr>
                                        <p:cTn id="90" dur="500" fill="hold"/>
                                        <p:tgtEl>
                                          <p:spTgt spid="107"/>
                                        </p:tgtEl>
                                        <p:attrNameLst>
                                          <p:attrName>ppt_w</p:attrName>
                                        </p:attrNameLst>
                                      </p:cBhvr>
                                      <p:tavLst>
                                        <p:tav tm="0">
                                          <p:val>
                                            <p:fltVal val="0.000000"/>
                                          </p:val>
                                        </p:tav>
                                        <p:tav tm="100000">
                                          <p:val>
                                            <p:strVal val="#ppt_w"/>
                                          </p:val>
                                        </p:tav>
                                      </p:tavLst>
                                    </p:anim>
                                    <p:anim calcmode="lin" valueType="num">
                                      <p:cBhvr>
                                        <p:cTn id="91" dur="500" fill="hold"/>
                                        <p:tgtEl>
                                          <p:spTgt spid="107"/>
                                        </p:tgtEl>
                                        <p:attrNameLst>
                                          <p:attrName>ppt_h</p:attrName>
                                        </p:attrNameLst>
                                      </p:cBhvr>
                                      <p:tavLst>
                                        <p:tav tm="0">
                                          <p:val>
                                            <p:fltVal val="0.000000"/>
                                          </p:val>
                                        </p:tav>
                                        <p:tav tm="100000">
                                          <p:val>
                                            <p:strVal val="#ppt_h"/>
                                          </p:val>
                                        </p:tav>
                                      </p:tavLst>
                                    </p:anim>
                                    <p:anim calcmode="lin" valueType="num">
                                      <p:cBhvr>
                                        <p:cTn id="92" dur="500" fill="hold"/>
                                        <p:tgtEl>
                                          <p:spTgt spid="107"/>
                                        </p:tgtEl>
                                        <p:attrNameLst>
                                          <p:attrName>ppt_x</p:attrName>
                                        </p:attrNameLst>
                                      </p:cBhvr>
                                      <p:tavLst>
                                        <p:tav tm="0">
                                          <p:val>
                                            <p:fltVal val="0.500000"/>
                                          </p:val>
                                        </p:tav>
                                        <p:tav tm="100000">
                                          <p:val>
                                            <p:strVal val="#ppt_x"/>
                                          </p:val>
                                        </p:tav>
                                      </p:tavLst>
                                    </p:anim>
                                    <p:anim calcmode="lin" valueType="num">
                                      <p:cBhvr>
                                        <p:cTn id="93" dur="500" fill="hold"/>
                                        <p:tgtEl>
                                          <p:spTgt spid="107"/>
                                        </p:tgtEl>
                                        <p:attrNameLst>
                                          <p:attrName>ppt_y</p:attrName>
                                        </p:attrNameLst>
                                      </p:cBhvr>
                                      <p:tavLst>
                                        <p:tav tm="0">
                                          <p:val>
                                            <p:fltVal val="0.500000"/>
                                          </p:val>
                                        </p:tav>
                                        <p:tav tm="100000">
                                          <p:val>
                                            <p:strVal val="#ppt_y"/>
                                          </p:val>
                                        </p:tav>
                                      </p:tavLst>
                                    </p:anim>
                                  </p:childTnLst>
                                </p:cTn>
                              </p:par>
                              <p:par>
                                <p:cTn id="94" presetID="23" presetClass="entr" presetSubtype="528" fill="hold" nodeType="withEffect">
                                  <p:stCondLst>
                                    <p:cond delay="60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000000"/>
                                          </p:val>
                                        </p:tav>
                                        <p:tav tm="100000">
                                          <p:val>
                                            <p:strVal val="#ppt_w"/>
                                          </p:val>
                                        </p:tav>
                                      </p:tavLst>
                                    </p:anim>
                                    <p:anim calcmode="lin" valueType="num">
                                      <p:cBhvr>
                                        <p:cTn id="97" dur="500" fill="hold"/>
                                        <p:tgtEl>
                                          <p:spTgt spid="110"/>
                                        </p:tgtEl>
                                        <p:attrNameLst>
                                          <p:attrName>ppt_h</p:attrName>
                                        </p:attrNameLst>
                                      </p:cBhvr>
                                      <p:tavLst>
                                        <p:tav tm="0">
                                          <p:val>
                                            <p:fltVal val="0.000000"/>
                                          </p:val>
                                        </p:tav>
                                        <p:tav tm="100000">
                                          <p:val>
                                            <p:strVal val="#ppt_h"/>
                                          </p:val>
                                        </p:tav>
                                      </p:tavLst>
                                    </p:anim>
                                    <p:anim calcmode="lin" valueType="num">
                                      <p:cBhvr>
                                        <p:cTn id="98" dur="500" fill="hold"/>
                                        <p:tgtEl>
                                          <p:spTgt spid="110"/>
                                        </p:tgtEl>
                                        <p:attrNameLst>
                                          <p:attrName>ppt_x</p:attrName>
                                        </p:attrNameLst>
                                      </p:cBhvr>
                                      <p:tavLst>
                                        <p:tav tm="0">
                                          <p:val>
                                            <p:fltVal val="0.500000"/>
                                          </p:val>
                                        </p:tav>
                                        <p:tav tm="100000">
                                          <p:val>
                                            <p:strVal val="#ppt_x"/>
                                          </p:val>
                                        </p:tav>
                                      </p:tavLst>
                                    </p:anim>
                                    <p:anim calcmode="lin" valueType="num">
                                      <p:cBhvr>
                                        <p:cTn id="99" dur="500" fill="hold"/>
                                        <p:tgtEl>
                                          <p:spTgt spid="110"/>
                                        </p:tgtEl>
                                        <p:attrNameLst>
                                          <p:attrName>ppt_y</p:attrName>
                                        </p:attrNameLst>
                                      </p:cBhvr>
                                      <p:tavLst>
                                        <p:tav tm="0">
                                          <p:val>
                                            <p:fltVal val="0.500000"/>
                                          </p:val>
                                        </p:tav>
                                        <p:tav tm="100000">
                                          <p:val>
                                            <p:strVal val="#ppt_y"/>
                                          </p:val>
                                        </p:tav>
                                      </p:tavLst>
                                    </p:anim>
                                  </p:childTnLst>
                                </p:cTn>
                              </p:par>
                              <p:par>
                                <p:cTn id="100" presetID="26" presetClass="emph" presetSubtype="0" repeatCount="3000" fill="hold" nodeType="withEffect">
                                  <p:stCondLst>
                                    <p:cond delay="600"/>
                                  </p:stCondLst>
                                  <p:childTnLst>
                                    <p:animEffect transition="out" filter="fade">
                                      <p:cBhvr>
                                        <p:cTn id="101" dur="500" tmFilter="0, 0; .2, .5; .8, .5; 1, 0"/>
                                        <p:tgtEl>
                                          <p:spTgt spid="74"/>
                                        </p:tgtEl>
                                      </p:cBhvr>
                                    </p:animEffect>
                                    <p:animScale>
                                      <p:cBhvr>
                                        <p:cTn id="102" dur="250" autoRev="1" fill="hold"/>
                                        <p:tgtEl>
                                          <p:spTgt spid="74"/>
                                        </p:tgtEl>
                                      </p:cBhvr>
                                      <p:by x="105000" y="105000"/>
                                    </p:animScale>
                                  </p:childTnLst>
                                </p:cTn>
                              </p:par>
                              <p:par>
                                <p:cTn id="103" presetID="26" presetClass="emph" presetSubtype="0" repeatCount="3000" fill="hold" nodeType="withEffect">
                                  <p:stCondLst>
                                    <p:cond delay="710"/>
                                  </p:stCondLst>
                                  <p:childTnLst>
                                    <p:animEffect transition="out" filter="fade">
                                      <p:cBhvr>
                                        <p:cTn id="104" dur="500" tmFilter="0, 0; .2, .5; .8, .5; 1, 0"/>
                                        <p:tgtEl>
                                          <p:spTgt spid="95"/>
                                        </p:tgtEl>
                                      </p:cBhvr>
                                    </p:animEffect>
                                    <p:animScale>
                                      <p:cBhvr>
                                        <p:cTn id="105" dur="250" autoRev="1" fill="hold"/>
                                        <p:tgtEl>
                                          <p:spTgt spid="95"/>
                                        </p:tgtEl>
                                      </p:cBhvr>
                                      <p:by x="105000" y="105000"/>
                                    </p:animScale>
                                  </p:childTnLst>
                                </p:cTn>
                              </p:par>
                              <p:par>
                                <p:cTn id="106" presetID="26" presetClass="emph" presetSubtype="0" repeatCount="3000" fill="hold" nodeType="withEffect">
                                  <p:stCondLst>
                                    <p:cond delay="410"/>
                                  </p:stCondLst>
                                  <p:childTnLst>
                                    <p:animEffect transition="out" filter="fade">
                                      <p:cBhvr>
                                        <p:cTn id="107" dur="500" tmFilter="0, 0; .2, .5; .8, .5; 1, 0"/>
                                        <p:tgtEl>
                                          <p:spTgt spid="101"/>
                                        </p:tgtEl>
                                      </p:cBhvr>
                                    </p:animEffect>
                                    <p:animScale>
                                      <p:cBhvr>
                                        <p:cTn id="108" dur="250" autoRev="1" fill="hold"/>
                                        <p:tgtEl>
                                          <p:spTgt spid="101"/>
                                        </p:tgtEl>
                                      </p:cBhvr>
                                      <p:by x="105000" y="105000"/>
                                    </p:animScale>
                                  </p:childTnLst>
                                </p:cTn>
                              </p:par>
                              <p:par>
                                <p:cTn id="109" presetID="26" presetClass="emph" presetSubtype="0" repeatCount="3000" fill="hold" nodeType="withEffect">
                                  <p:stCondLst>
                                    <p:cond delay="810"/>
                                  </p:stCondLst>
                                  <p:childTnLst>
                                    <p:animEffect transition="out" filter="fade">
                                      <p:cBhvr>
                                        <p:cTn id="110" dur="500" tmFilter="0, 0; .2, .5; .8, .5; 1, 0"/>
                                        <p:tgtEl>
                                          <p:spTgt spid="104"/>
                                        </p:tgtEl>
                                      </p:cBhvr>
                                    </p:animEffect>
                                    <p:animScale>
                                      <p:cBhvr>
                                        <p:cTn id="111" dur="250" autoRev="1" fill="hold"/>
                                        <p:tgtEl>
                                          <p:spTgt spid="104"/>
                                        </p:tgtEl>
                                      </p:cBhvr>
                                      <p:by x="105000" y="105000"/>
                                    </p:animScale>
                                  </p:childTnLst>
                                </p:cTn>
                              </p:par>
                            </p:childTnLst>
                          </p:cTn>
                        </p:par>
                        <p:par>
                          <p:cTn id="112" fill="hold">
                            <p:stCondLst>
                              <p:cond delay="2500"/>
                            </p:stCondLst>
                            <p:childTnLst>
                              <p:par>
                                <p:cTn id="113" presetID="10" presetClass="entr" presetSubtype="0" fill="hold" grpId="0" nodeType="afterEffect">
                                  <p:stCondLst>
                                    <p:cond delay="0"/>
                                  </p:stCondLst>
                                  <p:childTnLst>
                                    <p:set>
                                      <p:cBhvr>
                                        <p:cTn id="114" dur="1" fill="hold">
                                          <p:stCondLst>
                                            <p:cond delay="0"/>
                                          </p:stCondLst>
                                        </p:cTn>
                                        <p:tgtEl>
                                          <p:spTgt spid="113"/>
                                        </p:tgtEl>
                                        <p:attrNameLst>
                                          <p:attrName>style.visibility</p:attrName>
                                        </p:attrNameLst>
                                      </p:cBhvr>
                                      <p:to>
                                        <p:strVal val="visible"/>
                                      </p:to>
                                    </p:set>
                                    <p:animEffect transition="in" filter="fade">
                                      <p:cBhvr>
                                        <p:cTn id="115"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1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 name="图片 27"/>
          <p:cNvPicPr>
            <a:picLocks noChangeAspect="1"/>
          </p:cNvPicPr>
          <p:nvPr/>
        </p:nvPicPr>
        <p:blipFill>
          <a:blip r:embed="rId1"/>
          <a:srcRect l="35629" t="13126" r="11723" b="8063"/>
          <a:stretch>
            <a:fillRect/>
          </a:stretch>
        </p:blipFill>
        <p:spPr>
          <a:xfrm>
            <a:off x="222250" y="1195388"/>
            <a:ext cx="3124200" cy="3308350"/>
          </a:xfrm>
          <a:prstGeom prst="rect">
            <a:avLst/>
          </a:prstGeom>
          <a:noFill/>
          <a:ln w="9525">
            <a:noFill/>
          </a:ln>
        </p:spPr>
      </p:pic>
      <p:sp>
        <p:nvSpPr>
          <p:cNvPr id="11267" name="标题 8"/>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图片文字模板</a:t>
            </a:r>
            <a:endParaRPr lang="en-US" altLang="zh-CN" sz="2000" dirty="0">
              <a:solidFill>
                <a:srgbClr val="262626"/>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582988" y="2355850"/>
            <a:ext cx="5092700" cy="1524000"/>
          </a:xfrm>
          <a:prstGeom prst="rect">
            <a:avLst/>
          </a:prstGeom>
          <a:noFill/>
          <a:ln w="9525">
            <a:noFill/>
          </a:ln>
        </p:spPr>
        <p:txBody>
          <a:bodyPr lIns="0" tIns="0" rIns="0" bIns="0">
            <a:spAutoFit/>
          </a:bodyPr>
          <a:p>
            <a:pPr algn="just" eaLnBrk="1" hangingPunct="1">
              <a:lnSpc>
                <a:spcPct val="150000"/>
              </a:lnSpc>
            </a:pPr>
            <a:r>
              <a:rPr lang="zh-CN" altLang="en-US" sz="1100" dirty="0">
                <a:solidFill>
                  <a:srgbClr val="404040"/>
                </a:solidFill>
                <a:latin typeface="微软雅黑" panose="020B0503020204020204" pitchFamily="34" charset="-122"/>
                <a:ea typeface="微软雅黑" panose="020B0503020204020204" pitchFamily="34" charset="-122"/>
              </a:rPr>
              <a:t>        医院占地面积</a:t>
            </a:r>
            <a:r>
              <a:rPr lang="en-US" altLang="zh-CN" sz="1100" dirty="0">
                <a:solidFill>
                  <a:srgbClr val="404040"/>
                </a:solidFill>
                <a:latin typeface="微软雅黑" panose="020B0503020204020204" pitchFamily="34" charset="-122"/>
                <a:ea typeface="微软雅黑" panose="020B0503020204020204" pitchFamily="34" charset="-122"/>
              </a:rPr>
              <a:t>10.1</a:t>
            </a:r>
            <a:r>
              <a:rPr lang="zh-CN" altLang="en-US" sz="1100" dirty="0">
                <a:solidFill>
                  <a:srgbClr val="404040"/>
                </a:solidFill>
                <a:latin typeface="微软雅黑" panose="020B0503020204020204" pitchFamily="34" charset="-122"/>
                <a:ea typeface="微软雅黑" panose="020B0503020204020204" pitchFamily="34" charset="-122"/>
              </a:rPr>
              <a:t>万㎡，医院建筑面积</a:t>
            </a:r>
            <a:r>
              <a:rPr lang="en-US" altLang="zh-CN" sz="1100" dirty="0">
                <a:solidFill>
                  <a:srgbClr val="404040"/>
                </a:solidFill>
                <a:latin typeface="微软雅黑" panose="020B0503020204020204" pitchFamily="34" charset="-122"/>
                <a:ea typeface="微软雅黑" panose="020B0503020204020204" pitchFamily="34" charset="-122"/>
              </a:rPr>
              <a:t>16</a:t>
            </a:r>
            <a:r>
              <a:rPr lang="zh-CN" altLang="en-US" sz="1100" dirty="0">
                <a:solidFill>
                  <a:srgbClr val="404040"/>
                </a:solidFill>
                <a:latin typeface="微软雅黑" panose="020B0503020204020204" pitchFamily="34" charset="-122"/>
                <a:ea typeface="微软雅黑" panose="020B0503020204020204" pitchFamily="34" charset="-122"/>
              </a:rPr>
              <a:t>万㎡。编制床位</a:t>
            </a:r>
            <a:r>
              <a:rPr lang="en-US" altLang="zh-CN" sz="1100" dirty="0">
                <a:solidFill>
                  <a:srgbClr val="404040"/>
                </a:solidFill>
                <a:latin typeface="微软雅黑" panose="020B0503020204020204" pitchFamily="34" charset="-122"/>
                <a:ea typeface="微软雅黑" panose="020B0503020204020204" pitchFamily="34" charset="-122"/>
              </a:rPr>
              <a:t>2000</a:t>
            </a:r>
            <a:r>
              <a:rPr lang="zh-CN" altLang="en-US" sz="1100" dirty="0">
                <a:solidFill>
                  <a:srgbClr val="404040"/>
                </a:solidFill>
                <a:latin typeface="微软雅黑" panose="020B0503020204020204" pitchFamily="34" charset="-122"/>
                <a:ea typeface="微软雅黑" panose="020B0503020204020204" pitchFamily="34" charset="-122"/>
              </a:rPr>
              <a:t>张，实际开放床位</a:t>
            </a:r>
            <a:r>
              <a:rPr lang="en-US" altLang="zh-CN" sz="1100" dirty="0">
                <a:solidFill>
                  <a:srgbClr val="404040"/>
                </a:solidFill>
                <a:latin typeface="微软雅黑" panose="020B0503020204020204" pitchFamily="34" charset="-122"/>
                <a:ea typeface="微软雅黑" panose="020B0503020204020204" pitchFamily="34" charset="-122"/>
              </a:rPr>
              <a:t>2356</a:t>
            </a:r>
            <a:r>
              <a:rPr lang="zh-CN" altLang="en-US" sz="1100" dirty="0">
                <a:solidFill>
                  <a:srgbClr val="404040"/>
                </a:solidFill>
                <a:latin typeface="微软雅黑" panose="020B0503020204020204" pitchFamily="34" charset="-122"/>
                <a:ea typeface="微软雅黑" panose="020B0503020204020204" pitchFamily="34" charset="-122"/>
              </a:rPr>
              <a:t>张。</a:t>
            </a:r>
            <a:r>
              <a:rPr lang="en-US" altLang="zh-CN" sz="1100" dirty="0">
                <a:solidFill>
                  <a:srgbClr val="404040"/>
                </a:solidFill>
                <a:latin typeface="微软雅黑" panose="020B0503020204020204" pitchFamily="34" charset="-122"/>
                <a:ea typeface="微软雅黑" panose="020B0503020204020204" pitchFamily="34" charset="-122"/>
              </a:rPr>
              <a:t>2017</a:t>
            </a:r>
            <a:r>
              <a:rPr lang="zh-CN" altLang="en-US" sz="1100" dirty="0">
                <a:solidFill>
                  <a:srgbClr val="404040"/>
                </a:solidFill>
                <a:latin typeface="微软雅黑" panose="020B0503020204020204" pitchFamily="34" charset="-122"/>
                <a:ea typeface="微软雅黑" panose="020B0503020204020204" pitchFamily="34" charset="-122"/>
              </a:rPr>
              <a:t>年全年门急诊接诊</a:t>
            </a:r>
            <a:r>
              <a:rPr lang="en-US" altLang="zh-CN" sz="1100" dirty="0">
                <a:solidFill>
                  <a:srgbClr val="404040"/>
                </a:solidFill>
                <a:latin typeface="微软雅黑" panose="020B0503020204020204" pitchFamily="34" charset="-122"/>
                <a:ea typeface="微软雅黑" panose="020B0503020204020204" pitchFamily="34" charset="-122"/>
              </a:rPr>
              <a:t>1358892</a:t>
            </a:r>
            <a:r>
              <a:rPr lang="zh-CN" altLang="en-US" sz="1100" dirty="0">
                <a:solidFill>
                  <a:srgbClr val="404040"/>
                </a:solidFill>
                <a:latin typeface="微软雅黑" panose="020B0503020204020204" pitchFamily="34" charset="-122"/>
                <a:ea typeface="微软雅黑" panose="020B0503020204020204" pitchFamily="34" charset="-122"/>
              </a:rPr>
              <a:t>人次，收治患者</a:t>
            </a:r>
            <a:r>
              <a:rPr lang="en-US" altLang="zh-CN" sz="1100" dirty="0">
                <a:solidFill>
                  <a:srgbClr val="404040"/>
                </a:solidFill>
                <a:latin typeface="微软雅黑" panose="020B0503020204020204" pitchFamily="34" charset="-122"/>
                <a:ea typeface="微软雅黑" panose="020B0503020204020204" pitchFamily="34" charset="-122"/>
              </a:rPr>
              <a:t>135147</a:t>
            </a:r>
            <a:r>
              <a:rPr lang="zh-CN" altLang="en-US" sz="1100" dirty="0">
                <a:solidFill>
                  <a:srgbClr val="404040"/>
                </a:solidFill>
                <a:latin typeface="微软雅黑" panose="020B0503020204020204" pitchFamily="34" charset="-122"/>
                <a:ea typeface="微软雅黑" panose="020B0503020204020204" pitchFamily="34" charset="-122"/>
              </a:rPr>
              <a:t>人次，出院患者</a:t>
            </a:r>
            <a:r>
              <a:rPr lang="en-US" altLang="zh-CN" sz="1100" dirty="0">
                <a:solidFill>
                  <a:srgbClr val="404040"/>
                </a:solidFill>
                <a:latin typeface="微软雅黑" panose="020B0503020204020204" pitchFamily="34" charset="-122"/>
                <a:ea typeface="微软雅黑" panose="020B0503020204020204" pitchFamily="34" charset="-122"/>
              </a:rPr>
              <a:t>134853</a:t>
            </a:r>
            <a:r>
              <a:rPr lang="zh-CN" altLang="en-US" sz="1100" dirty="0">
                <a:solidFill>
                  <a:srgbClr val="404040"/>
                </a:solidFill>
                <a:latin typeface="微软雅黑" panose="020B0503020204020204" pitchFamily="34" charset="-122"/>
                <a:ea typeface="微软雅黑" panose="020B0503020204020204" pitchFamily="34" charset="-122"/>
              </a:rPr>
              <a:t>人次，业务收入</a:t>
            </a:r>
            <a:r>
              <a:rPr lang="en-US" altLang="zh-CN" sz="1100" dirty="0">
                <a:solidFill>
                  <a:srgbClr val="404040"/>
                </a:solidFill>
                <a:latin typeface="微软雅黑" panose="020B0503020204020204" pitchFamily="34" charset="-122"/>
                <a:ea typeface="微软雅黑" panose="020B0503020204020204" pitchFamily="34" charset="-122"/>
              </a:rPr>
              <a:t>15.94</a:t>
            </a:r>
            <a:r>
              <a:rPr lang="zh-CN" altLang="en-US" sz="1100" dirty="0">
                <a:solidFill>
                  <a:srgbClr val="404040"/>
                </a:solidFill>
                <a:latin typeface="微软雅黑" panose="020B0503020204020204" pitchFamily="34" charset="-122"/>
                <a:ea typeface="微软雅黑" panose="020B0503020204020204" pitchFamily="34" charset="-122"/>
              </a:rPr>
              <a:t>亿元。医院现有在职职工</a:t>
            </a:r>
            <a:r>
              <a:rPr lang="en-US" altLang="zh-CN" sz="1100" dirty="0">
                <a:solidFill>
                  <a:srgbClr val="404040"/>
                </a:solidFill>
                <a:latin typeface="微软雅黑" panose="020B0503020204020204" pitchFamily="34" charset="-122"/>
                <a:ea typeface="微软雅黑" panose="020B0503020204020204" pitchFamily="34" charset="-122"/>
              </a:rPr>
              <a:t>3624</a:t>
            </a:r>
            <a:r>
              <a:rPr lang="zh-CN" altLang="en-US" sz="1100" dirty="0">
                <a:solidFill>
                  <a:srgbClr val="404040"/>
                </a:solidFill>
                <a:latin typeface="微软雅黑" panose="020B0503020204020204" pitchFamily="34" charset="-122"/>
                <a:ea typeface="微软雅黑" panose="020B0503020204020204" pitchFamily="34" charset="-122"/>
              </a:rPr>
              <a:t>人，其中高级职称</a:t>
            </a:r>
            <a:r>
              <a:rPr lang="en-US" altLang="zh-CN" sz="1100" dirty="0">
                <a:solidFill>
                  <a:srgbClr val="404040"/>
                </a:solidFill>
                <a:latin typeface="微软雅黑" panose="020B0503020204020204" pitchFamily="34" charset="-122"/>
                <a:ea typeface="微软雅黑" panose="020B0503020204020204" pitchFamily="34" charset="-122"/>
              </a:rPr>
              <a:t>363</a:t>
            </a:r>
            <a:r>
              <a:rPr lang="zh-CN" altLang="en-US" sz="1100" dirty="0">
                <a:solidFill>
                  <a:srgbClr val="404040"/>
                </a:solidFill>
                <a:latin typeface="微软雅黑" panose="020B0503020204020204" pitchFamily="34" charset="-122"/>
                <a:ea typeface="微软雅黑" panose="020B0503020204020204" pitchFamily="34" charset="-122"/>
              </a:rPr>
              <a:t>人，博士、硕士研究生</a:t>
            </a:r>
            <a:r>
              <a:rPr lang="en-US" altLang="zh-CN" sz="1100" dirty="0">
                <a:solidFill>
                  <a:srgbClr val="404040"/>
                </a:solidFill>
                <a:latin typeface="微软雅黑" panose="020B0503020204020204" pitchFamily="34" charset="-122"/>
                <a:ea typeface="微软雅黑" panose="020B0503020204020204" pitchFamily="34" charset="-122"/>
              </a:rPr>
              <a:t>472</a:t>
            </a:r>
            <a:r>
              <a:rPr lang="zh-CN" altLang="en-US" sz="1100" dirty="0">
                <a:solidFill>
                  <a:srgbClr val="404040"/>
                </a:solidFill>
                <a:latin typeface="微软雅黑" panose="020B0503020204020204" pitchFamily="34" charset="-122"/>
                <a:ea typeface="微软雅黑" panose="020B0503020204020204" pitchFamily="34" charset="-122"/>
              </a:rPr>
              <a:t>人，硕士生导师</a:t>
            </a:r>
            <a:r>
              <a:rPr lang="en-US" altLang="zh-CN" sz="1100" dirty="0">
                <a:solidFill>
                  <a:srgbClr val="404040"/>
                </a:solidFill>
                <a:latin typeface="微软雅黑" panose="020B0503020204020204" pitchFamily="34" charset="-122"/>
                <a:ea typeface="微软雅黑" panose="020B0503020204020204" pitchFamily="34" charset="-122"/>
              </a:rPr>
              <a:t>30</a:t>
            </a:r>
            <a:r>
              <a:rPr lang="zh-CN" altLang="en-US" sz="1100" dirty="0">
                <a:solidFill>
                  <a:srgbClr val="404040"/>
                </a:solidFill>
                <a:latin typeface="微软雅黑" panose="020B0503020204020204" pitchFamily="34" charset="-122"/>
                <a:ea typeface="微软雅黑" panose="020B0503020204020204" pitchFamily="34" charset="-122"/>
              </a:rPr>
              <a:t>人，享受国务院特殊津贴专家</a:t>
            </a:r>
            <a:r>
              <a:rPr lang="en-US" altLang="zh-CN" sz="1100" dirty="0">
                <a:solidFill>
                  <a:srgbClr val="404040"/>
                </a:solidFill>
                <a:latin typeface="微软雅黑" panose="020B0503020204020204" pitchFamily="34" charset="-122"/>
                <a:ea typeface="微软雅黑" panose="020B0503020204020204" pitchFamily="34" charset="-122"/>
              </a:rPr>
              <a:t>4</a:t>
            </a:r>
            <a:r>
              <a:rPr lang="zh-CN" altLang="en-US" sz="1100" dirty="0">
                <a:solidFill>
                  <a:srgbClr val="404040"/>
                </a:solidFill>
                <a:latin typeface="微软雅黑" panose="020B0503020204020204" pitchFamily="34" charset="-122"/>
                <a:ea typeface="微软雅黑" panose="020B0503020204020204" pitchFamily="34" charset="-122"/>
              </a:rPr>
              <a:t>名，省管优秀专家</a:t>
            </a:r>
            <a:r>
              <a:rPr lang="en-US" altLang="zh-CN" sz="1100" dirty="0">
                <a:solidFill>
                  <a:srgbClr val="404040"/>
                </a:solidFill>
                <a:latin typeface="微软雅黑" panose="020B0503020204020204" pitchFamily="34" charset="-122"/>
                <a:ea typeface="微软雅黑" panose="020B0503020204020204" pitchFamily="34" charset="-122"/>
              </a:rPr>
              <a:t>1</a:t>
            </a:r>
            <a:r>
              <a:rPr lang="zh-CN" altLang="en-US" sz="1100" dirty="0">
                <a:solidFill>
                  <a:srgbClr val="404040"/>
                </a:solidFill>
                <a:latin typeface="微软雅黑" panose="020B0503020204020204" pitchFamily="34" charset="-122"/>
                <a:ea typeface="微软雅黑" panose="020B0503020204020204" pitchFamily="34" charset="-122"/>
              </a:rPr>
              <a:t>名，全国劳模</a:t>
            </a:r>
            <a:r>
              <a:rPr lang="en-US" altLang="zh-CN" sz="1100" dirty="0">
                <a:solidFill>
                  <a:srgbClr val="404040"/>
                </a:solidFill>
                <a:latin typeface="微软雅黑" panose="020B0503020204020204" pitchFamily="34" charset="-122"/>
                <a:ea typeface="微软雅黑" panose="020B0503020204020204" pitchFamily="34" charset="-122"/>
              </a:rPr>
              <a:t>1</a:t>
            </a:r>
            <a:r>
              <a:rPr lang="zh-CN" altLang="en-US" sz="1100" dirty="0">
                <a:solidFill>
                  <a:srgbClr val="404040"/>
                </a:solidFill>
                <a:latin typeface="微软雅黑" panose="020B0503020204020204" pitchFamily="34" charset="-122"/>
                <a:ea typeface="微软雅黑" panose="020B0503020204020204" pitchFamily="34" charset="-122"/>
              </a:rPr>
              <a:t>名，河南省跨世纪学术技术带头人</a:t>
            </a:r>
            <a:r>
              <a:rPr lang="en-US" altLang="zh-CN" sz="1100" dirty="0">
                <a:solidFill>
                  <a:srgbClr val="404040"/>
                </a:solidFill>
                <a:latin typeface="微软雅黑" panose="020B0503020204020204" pitchFamily="34" charset="-122"/>
                <a:ea typeface="微软雅黑" panose="020B0503020204020204" pitchFamily="34" charset="-122"/>
              </a:rPr>
              <a:t>5</a:t>
            </a:r>
            <a:r>
              <a:rPr lang="zh-CN" altLang="en-US" sz="1100" dirty="0">
                <a:solidFill>
                  <a:srgbClr val="404040"/>
                </a:solidFill>
                <a:latin typeface="微软雅黑" panose="020B0503020204020204" pitchFamily="34" charset="-122"/>
                <a:ea typeface="微软雅黑" panose="020B0503020204020204" pitchFamily="34" charset="-122"/>
              </a:rPr>
              <a:t>名，南阳市专业技术拔尖人才</a:t>
            </a:r>
            <a:r>
              <a:rPr lang="en-US" altLang="zh-CN" sz="1100" dirty="0">
                <a:solidFill>
                  <a:srgbClr val="404040"/>
                </a:solidFill>
                <a:latin typeface="微软雅黑" panose="020B0503020204020204" pitchFamily="34" charset="-122"/>
                <a:ea typeface="微软雅黑" panose="020B0503020204020204" pitchFamily="34" charset="-122"/>
              </a:rPr>
              <a:t>8</a:t>
            </a:r>
            <a:r>
              <a:rPr lang="zh-CN" altLang="en-US" sz="1100" dirty="0">
                <a:solidFill>
                  <a:srgbClr val="404040"/>
                </a:solidFill>
                <a:latin typeface="微软雅黑" panose="020B0503020204020204" pitchFamily="34" charset="-122"/>
                <a:ea typeface="微软雅黑" panose="020B0503020204020204" pitchFamily="34" charset="-122"/>
              </a:rPr>
              <a:t>名。</a:t>
            </a: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31" name="斜纹 30"/>
          <p:cNvSpPr/>
          <p:nvPr/>
        </p:nvSpPr>
        <p:spPr>
          <a:xfrm>
            <a:off x="50800" y="1028700"/>
            <a:ext cx="360363" cy="360363"/>
          </a:xfrm>
          <a:prstGeom prst="diagStripe">
            <a:avLst/>
          </a:prstGeom>
          <a:solidFill>
            <a:srgbClr val="17375E"/>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32" name="斜纹 31"/>
          <p:cNvSpPr/>
          <p:nvPr/>
        </p:nvSpPr>
        <p:spPr>
          <a:xfrm rot="10800000">
            <a:off x="3005138" y="4264025"/>
            <a:ext cx="360363" cy="358775"/>
          </a:xfrm>
          <a:prstGeom prst="diagStripe">
            <a:avLst/>
          </a:prstGeom>
          <a:solidFill>
            <a:srgbClr val="17375E"/>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grpSp>
        <p:nvGrpSpPr>
          <p:cNvPr id="33" name="组合 32"/>
          <p:cNvGrpSpPr/>
          <p:nvPr/>
        </p:nvGrpSpPr>
        <p:grpSpPr>
          <a:xfrm>
            <a:off x="3851275" y="1165225"/>
            <a:ext cx="1173163" cy="90170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35" name="TextBox 33"/>
            <p:cNvSpPr>
              <a:spLocks noChangeArrowheads="1"/>
            </p:cNvSpPr>
            <p:nvPr/>
          </p:nvSpPr>
          <p:spPr bwMode="auto">
            <a:xfrm>
              <a:off x="5141375" y="2640994"/>
              <a:ext cx="679265" cy="3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专业</a:t>
              </a:r>
              <a:endPar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5045075" y="1147763"/>
            <a:ext cx="1173163" cy="903287"/>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40" name="TextBox 33"/>
            <p:cNvSpPr>
              <a:spLocks noChangeArrowheads="1"/>
            </p:cNvSpPr>
            <p:nvPr/>
          </p:nvSpPr>
          <p:spPr bwMode="auto">
            <a:xfrm>
              <a:off x="5141375" y="2640475"/>
              <a:ext cx="679265" cy="33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年轻</a:t>
              </a:r>
              <a:endParaRPr kumimoji="0" lang="zh-CN" altLang="en-US" sz="22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43" name="组合 42"/>
          <p:cNvGrpSpPr/>
          <p:nvPr/>
        </p:nvGrpSpPr>
        <p:grpSpPr>
          <a:xfrm>
            <a:off x="6211888" y="1177925"/>
            <a:ext cx="1173162" cy="903288"/>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45" name="TextBox 33"/>
            <p:cNvSpPr>
              <a:spLocks noChangeArrowheads="1"/>
            </p:cNvSpPr>
            <p:nvPr/>
          </p:nvSpPr>
          <p:spPr bwMode="auto">
            <a:xfrm>
              <a:off x="5046151" y="2656339"/>
              <a:ext cx="842734" cy="27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有梦想</a:t>
              </a:r>
              <a:endPar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48" name="组合 47"/>
          <p:cNvGrpSpPr/>
          <p:nvPr/>
        </p:nvGrpSpPr>
        <p:grpSpPr>
          <a:xfrm>
            <a:off x="7385050" y="1189038"/>
            <a:ext cx="1173163" cy="903287"/>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50" name="TextBox 33"/>
            <p:cNvSpPr>
              <a:spLocks noChangeArrowheads="1"/>
            </p:cNvSpPr>
            <p:nvPr/>
          </p:nvSpPr>
          <p:spPr bwMode="auto">
            <a:xfrm>
              <a:off x="5125504" y="2524659"/>
              <a:ext cx="679265" cy="55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行动力强</a:t>
              </a:r>
              <a:endParaRPr kumimoji="0" lang="zh-CN" altLang="en-US" sz="18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sp>
        <p:nvSpPr>
          <p:cNvPr id="53" name="TextBox 52"/>
          <p:cNvSpPr txBox="1"/>
          <p:nvPr/>
        </p:nvSpPr>
        <p:spPr>
          <a:xfrm>
            <a:off x="1654175" y="5918200"/>
            <a:ext cx="738188" cy="307975"/>
          </a:xfrm>
          <a:prstGeom prst="rect">
            <a:avLst/>
          </a:prstGeom>
          <a:noFill/>
        </p:spPr>
        <p:txBody>
          <a:bodyPr wrap="none" lIns="61109" tIns="30555" rIns="61109" bIns="30555">
            <a:spAutoFit/>
          </a:bodyPr>
          <a:lstStyle/>
          <a:p>
            <a:pPr marR="0" defTabSz="914400" eaLnBrk="1" fontAlgn="auto" hangingPunct="1">
              <a:spcBef>
                <a:spcPts val="0"/>
              </a:spcBef>
              <a:spcAft>
                <a:spcPts val="0"/>
              </a:spcAft>
              <a:buClrTx/>
              <a:buSzTx/>
              <a:buFontTx/>
              <a:buNone/>
              <a:defRPr/>
            </a:pPr>
            <a:r>
              <a:rPr kumimoji="0" lang="zh-CN" altLang="en-US" kern="0" cap="none" spc="0" normalizeH="0" baseline="0" noProof="0" dirty="0">
                <a:solidFill>
                  <a:prstClr val="black"/>
                </a:solidFill>
                <a:latin typeface="+mn-lt"/>
                <a:ea typeface="+mn-ea"/>
                <a:cs typeface="+mn-cs"/>
              </a:rPr>
              <a:t>延迟符</a:t>
            </a:r>
            <a:endParaRPr kumimoji="0" lang="zh-CN" altLang="en-US" kern="0" cap="none" spc="0" normalizeH="0" baseline="0" noProof="0" dirty="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300" fill="hold"/>
                                        <p:tgtEl>
                                          <p:spTgt spid="33"/>
                                        </p:tgtEl>
                                        <p:attrNameLst>
                                          <p:attrName>ppt_x</p:attrName>
                                        </p:attrNameLst>
                                      </p:cBhvr>
                                      <p:tavLst>
                                        <p:tav tm="0">
                                          <p:val>
                                            <p:strVal val="1+#ppt_w/2"/>
                                          </p:val>
                                        </p:tav>
                                        <p:tav tm="100000">
                                          <p:val>
                                            <p:strVal val="#ppt_x"/>
                                          </p:val>
                                        </p:tav>
                                      </p:tavLst>
                                    </p:anim>
                                    <p:anim calcmode="lin" valueType="num">
                                      <p:cBhvr>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p:cTn id="23" dur="1300" fill="hold"/>
                                        <p:tgtEl>
                                          <p:spTgt spid="38"/>
                                        </p:tgtEl>
                                        <p:attrNameLst>
                                          <p:attrName>ppt_x</p:attrName>
                                        </p:attrNameLst>
                                      </p:cBhvr>
                                      <p:tavLst>
                                        <p:tav tm="0">
                                          <p:val>
                                            <p:strVal val="1+#ppt_w/2"/>
                                          </p:val>
                                        </p:tav>
                                        <p:tav tm="100000">
                                          <p:val>
                                            <p:strVal val="#ppt_x"/>
                                          </p:val>
                                        </p:tav>
                                      </p:tavLst>
                                    </p:anim>
                                    <p:anim calcmode="lin" valueType="num">
                                      <p:cBhvr>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300" fill="hold"/>
                                        <p:tgtEl>
                                          <p:spTgt spid="43"/>
                                        </p:tgtEl>
                                        <p:attrNameLst>
                                          <p:attrName>ppt_x</p:attrName>
                                        </p:attrNameLst>
                                      </p:cBhvr>
                                      <p:tavLst>
                                        <p:tav tm="0">
                                          <p:val>
                                            <p:strVal val="1+#ppt_w/2"/>
                                          </p:val>
                                        </p:tav>
                                        <p:tav tm="100000">
                                          <p:val>
                                            <p:strVal val="#ppt_x"/>
                                          </p:val>
                                        </p:tav>
                                      </p:tavLst>
                                    </p:anim>
                                    <p:anim calcmode="lin" valueType="num">
                                      <p:cBhvr>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1300" fill="hold"/>
                                        <p:tgtEl>
                                          <p:spTgt spid="48"/>
                                        </p:tgtEl>
                                        <p:attrNameLst>
                                          <p:attrName>ppt_x</p:attrName>
                                        </p:attrNameLst>
                                      </p:cBhvr>
                                      <p:tavLst>
                                        <p:tav tm="0">
                                          <p:val>
                                            <p:strVal val="1+#ppt_w/2"/>
                                          </p:val>
                                        </p:tav>
                                        <p:tav tm="100000">
                                          <p:val>
                                            <p:strVal val="#ppt_x"/>
                                          </p:val>
                                        </p:tav>
                                      </p:tavLst>
                                    </p:anim>
                                    <p:anim calcmode="lin" valueType="num">
                                      <p:cBhvr>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 name="TextBox 35"/>
          <p:cNvSpPr txBox="1"/>
          <p:nvPr/>
        </p:nvSpPr>
        <p:spPr>
          <a:xfrm>
            <a:off x="4652963" y="2103438"/>
            <a:ext cx="3754437" cy="2124075"/>
          </a:xfrm>
          <a:prstGeom prst="rect">
            <a:avLst/>
          </a:prstGeom>
          <a:noFill/>
          <a:ln w="9525">
            <a:noFill/>
          </a:ln>
        </p:spPr>
        <p:txBody>
          <a:bodyPr lIns="91386" tIns="45693" rIns="91386" bIns="45693">
            <a:spAutoFit/>
          </a:bodyPr>
          <a:p>
            <a:pPr eaLnBrk="1" hangingPunct="1">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回顾这一年的工作，在取得成绩的同时，我们也找到了工作中的不足和问题，主要反映于</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1100" dirty="0">
                <a:solidFill>
                  <a:srgbClr val="17375E"/>
                </a:solidFill>
                <a:latin typeface="微软雅黑" panose="020B0503020204020204" pitchFamily="34" charset="-122"/>
                <a:ea typeface="微软雅黑" panose="020B0503020204020204" pitchFamily="34" charset="-122"/>
              </a:rPr>
              <a:t>2017</a:t>
            </a:r>
            <a:r>
              <a:rPr lang="zh-CN" altLang="en-US" sz="1100" dirty="0">
                <a:solidFill>
                  <a:srgbClr val="17375E"/>
                </a:solidFill>
                <a:latin typeface="微软雅黑" panose="020B0503020204020204" pitchFamily="34" charset="-122"/>
                <a:ea typeface="微软雅黑" panose="020B0503020204020204" pitchFamily="34" charset="-122"/>
              </a:rPr>
              <a:t>我们所向披靡，</a:t>
            </a:r>
            <a:r>
              <a:rPr lang="en-US" altLang="zh-CN" sz="1100" dirty="0">
                <a:solidFill>
                  <a:srgbClr val="17375E"/>
                </a:solidFill>
                <a:latin typeface="微软雅黑" panose="020B0503020204020204" pitchFamily="34" charset="-122"/>
                <a:ea typeface="微软雅黑" panose="020B0503020204020204" pitchFamily="34" charset="-122"/>
              </a:rPr>
              <a:t>2018</a:t>
            </a:r>
            <a:r>
              <a:rPr lang="zh-CN" altLang="en-US" sz="1100" dirty="0">
                <a:solidFill>
                  <a:srgbClr val="17375E"/>
                </a:solidFill>
                <a:latin typeface="微软雅黑" panose="020B0503020204020204" pitchFamily="34" charset="-122"/>
                <a:ea typeface="微软雅黑" panose="020B0503020204020204" pitchFamily="34" charset="-122"/>
              </a:rPr>
              <a:t>我们勇往直前！</a:t>
            </a:r>
            <a:endParaRPr lang="zh-CN" altLang="en-US" sz="1100" dirty="0">
              <a:solidFill>
                <a:srgbClr val="17375E"/>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endParaRPr lang="zh-CN" altLang="en-US" sz="1100" dirty="0">
              <a:solidFill>
                <a:srgbClr val="000000"/>
              </a:solidFill>
              <a:latin typeface="微软雅黑" panose="020B0503020204020204" pitchFamily="34" charset="-122"/>
              <a:ea typeface="微软雅黑" panose="020B0503020204020204" pitchFamily="34" charset="-122"/>
            </a:endParaRPr>
          </a:p>
        </p:txBody>
      </p:sp>
      <p:pic>
        <p:nvPicPr>
          <p:cNvPr id="37" name="Picture 3"/>
          <p:cNvPicPr>
            <a:picLocks noChangeAspect="1"/>
          </p:cNvPicPr>
          <p:nvPr/>
        </p:nvPicPr>
        <p:blipFill>
          <a:blip r:embed="rId1"/>
          <a:stretch>
            <a:fillRect/>
          </a:stretch>
        </p:blipFill>
        <p:spPr>
          <a:xfrm>
            <a:off x="-468312" y="-14287"/>
            <a:ext cx="5121275" cy="5157787"/>
          </a:xfrm>
          <a:prstGeom prst="rect">
            <a:avLst/>
          </a:prstGeom>
          <a:noFill/>
          <a:ln w="9525">
            <a:noFill/>
          </a:ln>
        </p:spPr>
      </p:pic>
      <p:sp>
        <p:nvSpPr>
          <p:cNvPr id="38" name="矩形 37"/>
          <p:cNvSpPr/>
          <p:nvPr/>
        </p:nvSpPr>
        <p:spPr>
          <a:xfrm rot="962903">
            <a:off x="3892550" y="-466725"/>
            <a:ext cx="214313" cy="5786438"/>
          </a:xfrm>
          <a:prstGeom prst="rect">
            <a:avLst/>
          </a:prstGeom>
          <a:solidFill>
            <a:srgbClr val="17375E"/>
          </a:solidFill>
          <a:ln w="25400" cap="flat" cmpd="sng" algn="ctr">
            <a:noFill/>
            <a:prstDash val="solid"/>
          </a:ln>
          <a:effectLst>
            <a:outerShdw blurRad="152400" dist="63500" algn="l" rotWithShape="0">
              <a:prstClr val="black">
                <a:alpha val="25000"/>
              </a:prstClr>
            </a:outerShdw>
          </a:effectLst>
        </p:spPr>
        <p:txBody>
          <a:bodyPr lIns="91386" tIns="45693" rIns="91386" bIns="45693"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39" name="组合 38"/>
          <p:cNvGrpSpPr/>
          <p:nvPr/>
        </p:nvGrpSpPr>
        <p:grpSpPr>
          <a:xfrm>
            <a:off x="5876925" y="742950"/>
            <a:ext cx="1306513" cy="1268413"/>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1" name="椭圆 4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44" name="组合 43"/>
          <p:cNvGrpSpPr/>
          <p:nvPr/>
        </p:nvGrpSpPr>
        <p:grpSpPr>
          <a:xfrm>
            <a:off x="6137275" y="1090613"/>
            <a:ext cx="966788" cy="600075"/>
            <a:chOff x="6369066" y="979195"/>
            <a:chExt cx="965907" cy="599250"/>
          </a:xfrm>
        </p:grpSpPr>
        <p:sp>
          <p:nvSpPr>
            <p:cNvPr id="12314" name="TextBox 44"/>
            <p:cNvSpPr txBox="1"/>
            <p:nvPr/>
          </p:nvSpPr>
          <p:spPr>
            <a:xfrm>
              <a:off x="6369066" y="979195"/>
              <a:ext cx="950693" cy="415498"/>
            </a:xfrm>
            <a:prstGeom prst="rect">
              <a:avLst/>
            </a:prstGeom>
            <a:noFill/>
            <a:ln w="9525">
              <a:noFill/>
            </a:ln>
          </p:spPr>
          <p:txBody>
            <a:bodyPr>
              <a:spAutoFit/>
            </a:bodyPr>
            <a:p>
              <a:pPr eaLnBrk="1" hangingPunct="1"/>
              <a:r>
                <a:rPr lang="zh-CN" altLang="en-US" sz="2100" dirty="0">
                  <a:solidFill>
                    <a:srgbClr val="FFFFFF"/>
                  </a:solidFill>
                  <a:latin typeface="微软雅黑" panose="020B0503020204020204" pitchFamily="34" charset="-122"/>
                  <a:ea typeface="微软雅黑" panose="020B0503020204020204" pitchFamily="34" charset="-122"/>
                </a:rPr>
                <a:t>前 言</a:t>
              </a:r>
              <a:endParaRPr lang="zh-CN" altLang="en-US" sz="2100" dirty="0">
                <a:solidFill>
                  <a:srgbClr val="FFFFFF"/>
                </a:solidFill>
                <a:latin typeface="微软雅黑" panose="020B0503020204020204" pitchFamily="34" charset="-122"/>
                <a:ea typeface="微软雅黑" panose="020B0503020204020204" pitchFamily="34" charset="-122"/>
              </a:endParaRPr>
            </a:p>
          </p:txBody>
        </p:sp>
        <p:sp>
          <p:nvSpPr>
            <p:cNvPr id="12315" name="TextBox 45"/>
            <p:cNvSpPr txBox="1"/>
            <p:nvPr/>
          </p:nvSpPr>
          <p:spPr>
            <a:xfrm>
              <a:off x="6369066" y="1347613"/>
              <a:ext cx="965907" cy="230832"/>
            </a:xfrm>
            <a:prstGeom prst="rect">
              <a:avLst/>
            </a:prstGeom>
            <a:noFill/>
            <a:ln w="9525">
              <a:noFill/>
            </a:ln>
          </p:spPr>
          <p:txBody>
            <a:bodyPr>
              <a:spAutoFit/>
            </a:bodyPr>
            <a:p>
              <a:pPr eaLnBrk="1" hangingPunct="1"/>
              <a:r>
                <a:rPr lang="en-US" altLang="zh-CN" sz="900" dirty="0">
                  <a:solidFill>
                    <a:srgbClr val="FFFFFF"/>
                  </a:solidFill>
                  <a:latin typeface="微软雅黑" panose="020B0503020204020204" pitchFamily="34" charset="-122"/>
                  <a:ea typeface="微软雅黑" panose="020B0503020204020204" pitchFamily="34" charset="-122"/>
                </a:rPr>
                <a:t>FOREWORD</a:t>
              </a:r>
              <a:endParaRPr lang="zh-CN" altLang="en-US" sz="900" dirty="0">
                <a:solidFill>
                  <a:srgbClr val="FFFFFF"/>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pitchFamily="34" charset="-122"/>
                <a:cs typeface="+mn-cs"/>
              </a:endParaRPr>
            </a:p>
          </p:txBody>
        </p:sp>
      </p:grpSp>
      <p:sp>
        <p:nvSpPr>
          <p:cNvPr id="56" name="椭圆 55"/>
          <p:cNvSpPr/>
          <p:nvPr/>
        </p:nvSpPr>
        <p:spPr>
          <a:xfrm>
            <a:off x="7794387" y="4443264"/>
            <a:ext cx="500909" cy="50090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7" name="椭圆 56"/>
          <p:cNvSpPr/>
          <p:nvPr/>
        </p:nvSpPr>
        <p:spPr>
          <a:xfrm>
            <a:off x="8423304" y="3522698"/>
            <a:ext cx="274778"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7" name="椭圆 66"/>
          <p:cNvSpPr/>
          <p:nvPr/>
        </p:nvSpPr>
        <p:spPr>
          <a:xfrm>
            <a:off x="6629511" y="4707644"/>
            <a:ext cx="274776" cy="274776"/>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8" name="椭圆 67"/>
          <p:cNvSpPr/>
          <p:nvPr/>
        </p:nvSpPr>
        <p:spPr>
          <a:xfrm>
            <a:off x="8585278" y="4984206"/>
            <a:ext cx="137389" cy="137390"/>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9" name="TextBox 6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2000" fill="hold"/>
                                        <p:tgtEl>
                                          <p:spTgt spid="47"/>
                                        </p:tgtEl>
                                        <p:attrNameLst>
                                          <p:attrName>ppt_x</p:attrName>
                                        </p:attrNameLst>
                                      </p:cBhvr>
                                      <p:tavLst>
                                        <p:tav tm="0">
                                          <p:val>
                                            <p:strVal val="1+#ppt_w/2"/>
                                          </p:val>
                                        </p:tav>
                                        <p:tav tm="100000">
                                          <p:val>
                                            <p:strVal val="#ppt_x"/>
                                          </p:val>
                                        </p:tav>
                                      </p:tavLst>
                                    </p:anim>
                                    <p:anim calcmode="lin" valueType="num">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1+#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2000" fill="hold"/>
                                        <p:tgtEl>
                                          <p:spTgt spid="53"/>
                                        </p:tgtEl>
                                        <p:attrNameLst>
                                          <p:attrName>ppt_x</p:attrName>
                                        </p:attrNameLst>
                                      </p:cBhvr>
                                      <p:tavLst>
                                        <p:tav tm="0">
                                          <p:val>
                                            <p:strVal val="1+#ppt_w/2"/>
                                          </p:val>
                                        </p:tav>
                                        <p:tav tm="100000">
                                          <p:val>
                                            <p:strVal val="#ppt_x"/>
                                          </p:val>
                                        </p:tav>
                                      </p:tavLst>
                                    </p:anim>
                                    <p:anim calcmode="lin" valueType="num">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000" fill="hold"/>
                                        <p:tgtEl>
                                          <p:spTgt spid="39"/>
                                        </p:tgtEl>
                                        <p:attrNameLst>
                                          <p:attrName>ppt_x</p:attrName>
                                        </p:attrNameLst>
                                      </p:cBhvr>
                                      <p:tavLst>
                                        <p:tav tm="0">
                                          <p:val>
                                            <p:strVal val="#ppt_x"/>
                                          </p:val>
                                        </p:tav>
                                        <p:tav tm="100000">
                                          <p:val>
                                            <p:strVal val="#ppt_x"/>
                                          </p:val>
                                        </p:tav>
                                      </p:tavLst>
                                    </p:anim>
                                    <p:anim calcmode="lin" valueType="num">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000000"/>
                                          </p:val>
                                        </p:tav>
                                        <p:tav tm="100000">
                                          <p:val>
                                            <p:strVal val="#ppt_w"/>
                                          </p:val>
                                        </p:tav>
                                      </p:tavLst>
                                    </p:anim>
                                    <p:anim calcmode="lin" valueType="num">
                                      <p:cBhvr>
                                        <p:cTn id="32" dur="500" fill="hold"/>
                                        <p:tgtEl>
                                          <p:spTgt spid="44"/>
                                        </p:tgtEl>
                                        <p:attrNameLst>
                                          <p:attrName>ppt_h</p:attrName>
                                        </p:attrNameLst>
                                      </p:cBhvr>
                                      <p:tavLst>
                                        <p:tav tm="0">
                                          <p:val>
                                            <p:fltVal val="0.00000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000000"/>
                                          </p:val>
                                        </p:tav>
                                        <p:tav tm="100000">
                                          <p:val>
                                            <p:strVal val="#ppt_w"/>
                                          </p:val>
                                        </p:tav>
                                      </p:tavLst>
                                    </p:anim>
                                    <p:anim calcmode="lin" valueType="num">
                                      <p:cBhvr>
                                        <p:cTn id="38" dur="500" fill="hold"/>
                                        <p:tgtEl>
                                          <p:spTgt spid="56"/>
                                        </p:tgtEl>
                                        <p:attrNameLst>
                                          <p:attrName>ppt_h</p:attrName>
                                        </p:attrNameLst>
                                      </p:cBhvr>
                                      <p:tavLst>
                                        <p:tav tm="0">
                                          <p:val>
                                            <p:fltVal val="0.00000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000000"/>
                                          </p:val>
                                        </p:tav>
                                        <p:tav tm="100000">
                                          <p:val>
                                            <p:strVal val="#ppt_w"/>
                                          </p:val>
                                        </p:tav>
                                      </p:tavLst>
                                    </p:anim>
                                    <p:anim calcmode="lin" valueType="num">
                                      <p:cBhvr>
                                        <p:cTn id="43" dur="500" fill="hold"/>
                                        <p:tgtEl>
                                          <p:spTgt spid="57"/>
                                        </p:tgtEl>
                                        <p:attrNameLst>
                                          <p:attrName>ppt_h</p:attrName>
                                        </p:attrNameLst>
                                      </p:cBhvr>
                                      <p:tavLst>
                                        <p:tav tm="0">
                                          <p:val>
                                            <p:fltVal val="0.00000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000000"/>
                                          </p:val>
                                        </p:tav>
                                        <p:tav tm="100000">
                                          <p:val>
                                            <p:strVal val="#ppt_w"/>
                                          </p:val>
                                        </p:tav>
                                      </p:tavLst>
                                    </p:anim>
                                    <p:anim calcmode="lin" valueType="num">
                                      <p:cBhvr>
                                        <p:cTn id="48" dur="500" fill="hold"/>
                                        <p:tgtEl>
                                          <p:spTgt spid="58"/>
                                        </p:tgtEl>
                                        <p:attrNameLst>
                                          <p:attrName>ppt_h</p:attrName>
                                        </p:attrNameLst>
                                      </p:cBhvr>
                                      <p:tavLst>
                                        <p:tav tm="0">
                                          <p:val>
                                            <p:fltVal val="0.00000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000000"/>
                                          </p:val>
                                        </p:tav>
                                        <p:tav tm="100000">
                                          <p:val>
                                            <p:strVal val="#ppt_w"/>
                                          </p:val>
                                        </p:tav>
                                      </p:tavLst>
                                    </p:anim>
                                    <p:anim calcmode="lin" valueType="num">
                                      <p:cBhvr>
                                        <p:cTn id="53" dur="500" fill="hold"/>
                                        <p:tgtEl>
                                          <p:spTgt spid="61"/>
                                        </p:tgtEl>
                                        <p:attrNameLst>
                                          <p:attrName>ppt_h</p:attrName>
                                        </p:attrNameLst>
                                      </p:cBhvr>
                                      <p:tavLst>
                                        <p:tav tm="0">
                                          <p:val>
                                            <p:fltVal val="0.00000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000000"/>
                                          </p:val>
                                        </p:tav>
                                        <p:tav tm="100000">
                                          <p:val>
                                            <p:strVal val="#ppt_w"/>
                                          </p:val>
                                        </p:tav>
                                      </p:tavLst>
                                    </p:anim>
                                    <p:anim calcmode="lin" valueType="num">
                                      <p:cBhvr>
                                        <p:cTn id="58" dur="500" fill="hold"/>
                                        <p:tgtEl>
                                          <p:spTgt spid="64"/>
                                        </p:tgtEl>
                                        <p:attrNameLst>
                                          <p:attrName>ppt_h</p:attrName>
                                        </p:attrNameLst>
                                      </p:cBhvr>
                                      <p:tavLst>
                                        <p:tav tm="0">
                                          <p:val>
                                            <p:fltVal val="0.000000"/>
                                          </p:val>
                                        </p:tav>
                                        <p:tav tm="100000">
                                          <p:val>
                                            <p:strVal val="#ppt_h"/>
                                          </p:val>
                                        </p:tav>
                                      </p:tavLst>
                                    </p:anim>
                                    <p:animEffect transition="in" filter="fade">
                                      <p:cBhvr>
                                        <p:cTn id="59" dur="500"/>
                                        <p:tgtEl>
                                          <p:spTgt spid="64"/>
                                        </p:tgtEl>
                                      </p:cBhvr>
                                    </p:animEffect>
                                  </p:childTnLst>
                                </p:cTn>
                              </p:par>
                              <p:par>
                                <p:cTn id="60" presetID="53" presetClass="entr" presetSubtype="16" fill="hold"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000000"/>
                                          </p:val>
                                        </p:tav>
                                        <p:tav tm="100000">
                                          <p:val>
                                            <p:strVal val="#ppt_w"/>
                                          </p:val>
                                        </p:tav>
                                      </p:tavLst>
                                    </p:anim>
                                    <p:anim calcmode="lin" valueType="num">
                                      <p:cBhvr>
                                        <p:cTn id="63" dur="500" fill="hold"/>
                                        <p:tgtEl>
                                          <p:spTgt spid="67"/>
                                        </p:tgtEl>
                                        <p:attrNameLst>
                                          <p:attrName>ppt_h</p:attrName>
                                        </p:attrNameLst>
                                      </p:cBhvr>
                                      <p:tavLst>
                                        <p:tav tm="0">
                                          <p:val>
                                            <p:fltVal val="0.000000"/>
                                          </p:val>
                                        </p:tav>
                                        <p:tav tm="100000">
                                          <p:val>
                                            <p:strVal val="#ppt_h"/>
                                          </p:val>
                                        </p:tav>
                                      </p:tavLst>
                                    </p:anim>
                                    <p:animEffect transition="in" filter="fade">
                                      <p:cBhvr>
                                        <p:cTn id="64" dur="500"/>
                                        <p:tgtEl>
                                          <p:spTgt spid="67"/>
                                        </p:tgtEl>
                                      </p:cBhvr>
                                    </p:animEffect>
                                  </p:childTnLst>
                                </p:cTn>
                              </p:par>
                              <p:par>
                                <p:cTn id="65" presetID="53" presetClass="entr" presetSubtype="16" fill="hold"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000000"/>
                                          </p:val>
                                        </p:tav>
                                        <p:tav tm="100000">
                                          <p:val>
                                            <p:strVal val="#ppt_w"/>
                                          </p:val>
                                        </p:tav>
                                      </p:tavLst>
                                    </p:anim>
                                    <p:anim calcmode="lin" valueType="num">
                                      <p:cBhvr>
                                        <p:cTn id="68" dur="500" fill="hold"/>
                                        <p:tgtEl>
                                          <p:spTgt spid="68"/>
                                        </p:tgtEl>
                                        <p:attrNameLst>
                                          <p:attrName>ppt_h</p:attrName>
                                        </p:attrNameLst>
                                      </p:cBhvr>
                                      <p:tavLst>
                                        <p:tav tm="0">
                                          <p:val>
                                            <p:fltVal val="0.00000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8"/>
          <p:cNvSpPr txBox="1"/>
          <p:nvPr/>
        </p:nvSpPr>
        <p:spPr>
          <a:xfrm>
            <a:off x="1184275" y="250825"/>
            <a:ext cx="1766888" cy="376238"/>
          </a:xfrm>
          <a:prstGeom prst="rect">
            <a:avLst/>
          </a:prstGeom>
          <a:noFill/>
          <a:ln w="9525">
            <a:noFill/>
          </a:ln>
        </p:spPr>
        <p:txBody>
          <a:bodyPr wrap="none" lIns="68582" tIns="34292" rIns="68582" bIns="34292">
            <a:spAutoFit/>
          </a:bodyPr>
          <a:p>
            <a:pPr eaLnBrk="1" hangingPunct="1"/>
            <a:r>
              <a:rPr lang="en-US" altLang="zh-CN" sz="2000" dirty="0">
                <a:solidFill>
                  <a:srgbClr val="262626"/>
                </a:solidFill>
                <a:latin typeface="微软雅黑" panose="020B0503020204020204" pitchFamily="34" charset="-122"/>
                <a:ea typeface="微软雅黑" panose="020B0503020204020204" pitchFamily="34" charset="-122"/>
              </a:rPr>
              <a:t>2015</a:t>
            </a:r>
            <a:r>
              <a:rPr lang="zh-CN" altLang="en-US" sz="2000" dirty="0">
                <a:solidFill>
                  <a:srgbClr val="262626"/>
                </a:solidFill>
                <a:latin typeface="微软雅黑" panose="020B0503020204020204" pitchFamily="34" charset="-122"/>
                <a:ea typeface="微软雅黑" panose="020B0503020204020204" pitchFamily="34" charset="-122"/>
              </a:rPr>
              <a:t>工作回顾</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264" name="矩形 263"/>
          <p:cNvSpPr/>
          <p:nvPr/>
        </p:nvSpPr>
        <p:spPr>
          <a:xfrm>
            <a:off x="0" y="2860675"/>
            <a:ext cx="9145588" cy="66675"/>
          </a:xfrm>
          <a:prstGeom prst="rect">
            <a:avLst/>
          </a:prstGeom>
          <a:solidFill>
            <a:sysClr val="window" lastClr="FFFFFF">
              <a:lumMod val="75000"/>
            </a:sysClr>
          </a:solidFill>
          <a:ln w="25400" cap="flat" cmpd="sng" algn="ctr">
            <a:noFill/>
            <a:prstDash val="solid"/>
          </a:ln>
          <a:effectLst/>
        </p:spPr>
        <p:txBody>
          <a:bodyPr lIns="92343" tIns="46172" rIns="92343" bIns="46172"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265" name="组合 264"/>
          <p:cNvGrpSpPr/>
          <p:nvPr/>
        </p:nvGrpSpPr>
        <p:grpSpPr>
          <a:xfrm>
            <a:off x="981075" y="2438400"/>
            <a:ext cx="869950" cy="869950"/>
            <a:chOff x="1466675" y="3784103"/>
            <a:chExt cx="1301392" cy="1301862"/>
          </a:xfrm>
        </p:grpSpPr>
        <p:grpSp>
          <p:nvGrpSpPr>
            <p:cNvPr id="13383" name="组合 265"/>
            <p:cNvGrpSpPr/>
            <p:nvPr/>
          </p:nvGrpSpPr>
          <p:grpSpPr>
            <a:xfrm>
              <a:off x="1466675" y="3784103"/>
              <a:ext cx="1301392" cy="1301862"/>
              <a:chOff x="4345444" y="2542859"/>
              <a:chExt cx="1810550" cy="1811205"/>
            </a:xfrm>
          </p:grpSpPr>
          <p:grpSp>
            <p:nvGrpSpPr>
              <p:cNvPr id="268" name="组合 26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0" name="同心圆 26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71" name="椭圆 27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69" name="椭圆 268"/>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67" name="TextBox 266"/>
            <p:cNvSpPr txBox="1"/>
            <p:nvPr/>
          </p:nvSpPr>
          <p:spPr>
            <a:xfrm>
              <a:off x="1692270" y="4180596"/>
              <a:ext cx="850204" cy="531307"/>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6</a:t>
              </a:r>
              <a:r>
                <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272" name="组合 271"/>
          <p:cNvGrpSpPr/>
          <p:nvPr/>
        </p:nvGrpSpPr>
        <p:grpSpPr>
          <a:xfrm>
            <a:off x="2084388" y="2555875"/>
            <a:ext cx="657225" cy="657225"/>
            <a:chOff x="3117025" y="3959191"/>
            <a:chExt cx="984950" cy="985306"/>
          </a:xfrm>
        </p:grpSpPr>
        <p:grpSp>
          <p:nvGrpSpPr>
            <p:cNvPr id="13379" name="组合 272"/>
            <p:cNvGrpSpPr/>
            <p:nvPr/>
          </p:nvGrpSpPr>
          <p:grpSpPr>
            <a:xfrm>
              <a:off x="3117025" y="3959191"/>
              <a:ext cx="984950" cy="985306"/>
              <a:chOff x="4345444" y="2542859"/>
              <a:chExt cx="1810550" cy="1811205"/>
            </a:xfrm>
          </p:grpSpPr>
          <p:grpSp>
            <p:nvGrpSpPr>
              <p:cNvPr id="275" name="组合 27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7" name="同心圆 27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78" name="椭圆 27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76" name="椭圆 275"/>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74" name="TextBox 273"/>
            <p:cNvSpPr txBox="1"/>
            <p:nvPr/>
          </p:nvSpPr>
          <p:spPr>
            <a:xfrm>
              <a:off x="3188495" y="4196695"/>
              <a:ext cx="850204" cy="531306"/>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7</a:t>
              </a:r>
              <a:r>
                <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279" name="组合 278"/>
          <p:cNvGrpSpPr/>
          <p:nvPr/>
        </p:nvGrpSpPr>
        <p:grpSpPr>
          <a:xfrm>
            <a:off x="2974975" y="2443163"/>
            <a:ext cx="882650" cy="882650"/>
            <a:chOff x="4450933" y="3791953"/>
            <a:chExt cx="1319306" cy="1319782"/>
          </a:xfrm>
        </p:grpSpPr>
        <p:grpSp>
          <p:nvGrpSpPr>
            <p:cNvPr id="13375" name="组合 279"/>
            <p:cNvGrpSpPr/>
            <p:nvPr/>
          </p:nvGrpSpPr>
          <p:grpSpPr>
            <a:xfrm>
              <a:off x="4450933" y="3791953"/>
              <a:ext cx="1319306" cy="1319782"/>
              <a:chOff x="4345444" y="2542859"/>
              <a:chExt cx="1810550" cy="1811205"/>
            </a:xfrm>
          </p:grpSpPr>
          <p:grpSp>
            <p:nvGrpSpPr>
              <p:cNvPr id="282" name="组合 28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84" name="同心圆 28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85" name="椭圆 28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83" name="椭圆 282"/>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81" name="TextBox 280"/>
            <p:cNvSpPr txBox="1"/>
            <p:nvPr/>
          </p:nvSpPr>
          <p:spPr>
            <a:xfrm>
              <a:off x="4685484" y="4180595"/>
              <a:ext cx="850203" cy="531306"/>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8</a:t>
              </a:r>
              <a:r>
                <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286" name="组合 285"/>
          <p:cNvGrpSpPr/>
          <p:nvPr/>
        </p:nvGrpSpPr>
        <p:grpSpPr>
          <a:xfrm>
            <a:off x="4090988" y="2544763"/>
            <a:ext cx="681037" cy="679450"/>
            <a:chOff x="6119197" y="3942381"/>
            <a:chExt cx="1018558" cy="1018926"/>
          </a:xfrm>
        </p:grpSpPr>
        <p:grpSp>
          <p:nvGrpSpPr>
            <p:cNvPr id="13371" name="组合 286"/>
            <p:cNvGrpSpPr/>
            <p:nvPr/>
          </p:nvGrpSpPr>
          <p:grpSpPr>
            <a:xfrm>
              <a:off x="6119197" y="3942381"/>
              <a:ext cx="1018558" cy="1018926"/>
              <a:chOff x="4345444" y="2542859"/>
              <a:chExt cx="1810550" cy="1811205"/>
            </a:xfrm>
          </p:grpSpPr>
          <p:grpSp>
            <p:nvGrpSpPr>
              <p:cNvPr id="289" name="组合 28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1" name="同心圆 29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92" name="椭圆 29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90" name="椭圆 289"/>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88" name="TextBox 287"/>
            <p:cNvSpPr txBox="1"/>
            <p:nvPr/>
          </p:nvSpPr>
          <p:spPr>
            <a:xfrm>
              <a:off x="6209133" y="4196696"/>
              <a:ext cx="850205" cy="531307"/>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9</a:t>
              </a:r>
              <a:r>
                <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293" name="组合 292"/>
          <p:cNvGrpSpPr/>
          <p:nvPr/>
        </p:nvGrpSpPr>
        <p:grpSpPr>
          <a:xfrm>
            <a:off x="5005388" y="2544763"/>
            <a:ext cx="708025" cy="679450"/>
            <a:chOff x="7486713" y="3942381"/>
            <a:chExt cx="1060031" cy="1018926"/>
          </a:xfrm>
        </p:grpSpPr>
        <p:grpSp>
          <p:nvGrpSpPr>
            <p:cNvPr id="13367" name="组合 293"/>
            <p:cNvGrpSpPr/>
            <p:nvPr/>
          </p:nvGrpSpPr>
          <p:grpSpPr>
            <a:xfrm>
              <a:off x="7486713" y="3942381"/>
              <a:ext cx="1018558" cy="1018926"/>
              <a:chOff x="4345444" y="2542859"/>
              <a:chExt cx="1810550" cy="1811205"/>
            </a:xfrm>
          </p:grpSpPr>
          <p:grpSp>
            <p:nvGrpSpPr>
              <p:cNvPr id="296" name="组合 29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8" name="同心圆 29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99" name="椭圆 29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97" name="椭圆 296"/>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295" name="TextBox 294"/>
            <p:cNvSpPr txBox="1"/>
            <p:nvPr/>
          </p:nvSpPr>
          <p:spPr>
            <a:xfrm>
              <a:off x="7555666" y="4199439"/>
              <a:ext cx="991078" cy="485241"/>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2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10</a:t>
              </a:r>
              <a:r>
                <a:rPr kumimoji="0" lang="zh-CN" altLang="en-US" sz="12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2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300" name="组合 299"/>
          <p:cNvGrpSpPr/>
          <p:nvPr/>
        </p:nvGrpSpPr>
        <p:grpSpPr>
          <a:xfrm>
            <a:off x="5918200" y="2430463"/>
            <a:ext cx="908050" cy="906462"/>
            <a:chOff x="8854229" y="3773382"/>
            <a:chExt cx="1356434" cy="1356924"/>
          </a:xfrm>
        </p:grpSpPr>
        <p:grpSp>
          <p:nvGrpSpPr>
            <p:cNvPr id="13363" name="组合 300"/>
            <p:cNvGrpSpPr/>
            <p:nvPr/>
          </p:nvGrpSpPr>
          <p:grpSpPr>
            <a:xfrm>
              <a:off x="8854229" y="3773382"/>
              <a:ext cx="1356434" cy="1356924"/>
              <a:chOff x="4345444" y="2542859"/>
              <a:chExt cx="1810550" cy="1811205"/>
            </a:xfrm>
          </p:grpSpPr>
          <p:grpSp>
            <p:nvGrpSpPr>
              <p:cNvPr id="303" name="组合 30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5" name="同心圆 30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306" name="椭圆 30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04" name="椭圆 303"/>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02" name="TextBox 301"/>
            <p:cNvSpPr txBox="1"/>
            <p:nvPr/>
          </p:nvSpPr>
          <p:spPr>
            <a:xfrm>
              <a:off x="9068720" y="4180595"/>
              <a:ext cx="1015119" cy="531306"/>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11</a:t>
              </a:r>
              <a:r>
                <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307" name="组合 306"/>
          <p:cNvGrpSpPr/>
          <p:nvPr/>
        </p:nvGrpSpPr>
        <p:grpSpPr>
          <a:xfrm>
            <a:off x="7059613" y="2268538"/>
            <a:ext cx="1231900" cy="1231900"/>
            <a:chOff x="10559621" y="3529102"/>
            <a:chExt cx="1844818" cy="1845484"/>
          </a:xfrm>
        </p:grpSpPr>
        <p:grpSp>
          <p:nvGrpSpPr>
            <p:cNvPr id="13359" name="组合 307"/>
            <p:cNvGrpSpPr/>
            <p:nvPr/>
          </p:nvGrpSpPr>
          <p:grpSpPr>
            <a:xfrm>
              <a:off x="10559621" y="3529102"/>
              <a:ext cx="1844818" cy="1845484"/>
              <a:chOff x="4345444" y="2542859"/>
              <a:chExt cx="1810550" cy="1811205"/>
            </a:xfrm>
          </p:grpSpPr>
          <p:grpSp>
            <p:nvGrpSpPr>
              <p:cNvPr id="310" name="组合 30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2" name="同心圆 31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313" name="椭圆 31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11" name="椭圆 31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09" name="TextBox 308"/>
            <p:cNvSpPr txBox="1"/>
            <p:nvPr/>
          </p:nvSpPr>
          <p:spPr>
            <a:xfrm>
              <a:off x="10948736" y="4180595"/>
              <a:ext cx="1097152" cy="531306"/>
            </a:xfrm>
            <a:prstGeom prst="rect">
              <a:avLst/>
            </a:prstGeom>
            <a:noFill/>
          </p:spPr>
          <p:txBody>
            <a:bodyPr wrap="square" lIns="138192" tIns="69096" rIns="138192" bIns="69096" rtlCol="0">
              <a:spAutoFit/>
            </a:bodyPr>
            <a:lstStyle/>
            <a:p>
              <a:pPr marR="0" defTabSz="914400" eaLnBrk="1" hangingPunct="1">
                <a:buClrTx/>
                <a:buSzTx/>
                <a:buFontTx/>
                <a:buNone/>
                <a:defRPr/>
              </a:pPr>
              <a:r>
                <a:rPr kumimoji="0" lang="en-US" altLang="zh-CN"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12</a:t>
              </a:r>
              <a:r>
                <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月</a:t>
              </a:r>
              <a:endParaRPr kumimoji="0" lang="zh-CN" altLang="en-US" sz="14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314" name="组合 313"/>
          <p:cNvGrpSpPr/>
          <p:nvPr/>
        </p:nvGrpSpPr>
        <p:grpSpPr>
          <a:xfrm>
            <a:off x="520700" y="1276350"/>
            <a:ext cx="1941513" cy="1092200"/>
            <a:chOff x="689131" y="1318791"/>
            <a:chExt cx="1631535" cy="1036935"/>
          </a:xfrm>
        </p:grpSpPr>
        <p:sp>
          <p:nvSpPr>
            <p:cNvPr id="315" name="TextBox 314"/>
            <p:cNvSpPr txBox="1"/>
            <p:nvPr/>
          </p:nvSpPr>
          <p:spPr>
            <a:xfrm>
              <a:off x="800766" y="1667530"/>
              <a:ext cx="1363987" cy="429493"/>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56" name="组合 315"/>
            <p:cNvGrpSpPr/>
            <p:nvPr/>
          </p:nvGrpSpPr>
          <p:grpSpPr>
            <a:xfrm>
              <a:off x="689131" y="1318791"/>
              <a:ext cx="1631535" cy="1036935"/>
              <a:chOff x="689131" y="1318791"/>
              <a:chExt cx="1631535" cy="1036935"/>
            </a:xfrm>
          </p:grpSpPr>
          <p:cxnSp>
            <p:nvCxnSpPr>
              <p:cNvPr id="13357" name="直接连接符 316"/>
              <p:cNvCxnSpPr/>
              <p:nvPr/>
            </p:nvCxnSpPr>
            <p:spPr>
              <a:xfrm flipV="1">
                <a:off x="1481601" y="2139702"/>
                <a:ext cx="0" cy="216024"/>
              </a:xfrm>
              <a:prstGeom prst="line">
                <a:avLst/>
              </a:prstGeom>
              <a:ln w="9525" cap="flat" cmpd="sng">
                <a:solidFill>
                  <a:srgbClr val="7F7F7F"/>
                </a:solidFill>
                <a:prstDash val="solid"/>
                <a:headEnd type="oval" w="sm" len="sm"/>
                <a:tailEnd type="none" w="med" len="med"/>
              </a:ln>
            </p:spPr>
          </p:cxnSp>
          <p:sp>
            <p:nvSpPr>
              <p:cNvPr id="318" name="TextBox 317"/>
              <p:cNvSpPr txBox="1"/>
              <p:nvPr/>
            </p:nvSpPr>
            <p:spPr>
              <a:xfrm>
                <a:off x="689131" y="1318791"/>
                <a:ext cx="1631535" cy="350615"/>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319" name="组合 318"/>
          <p:cNvGrpSpPr/>
          <p:nvPr/>
        </p:nvGrpSpPr>
        <p:grpSpPr>
          <a:xfrm>
            <a:off x="2555875" y="1366838"/>
            <a:ext cx="1574800" cy="1109662"/>
            <a:chOff x="873900" y="1541325"/>
            <a:chExt cx="1166203" cy="935777"/>
          </a:xfrm>
        </p:grpSpPr>
        <p:sp>
          <p:nvSpPr>
            <p:cNvPr id="320" name="TextBox 319"/>
            <p:cNvSpPr txBox="1"/>
            <p:nvPr/>
          </p:nvSpPr>
          <p:spPr>
            <a:xfrm>
              <a:off x="873900" y="1767302"/>
              <a:ext cx="1166203" cy="709800"/>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52" name="组合 320"/>
            <p:cNvGrpSpPr/>
            <p:nvPr/>
          </p:nvGrpSpPr>
          <p:grpSpPr>
            <a:xfrm>
              <a:off x="947384" y="1541325"/>
              <a:ext cx="1008112" cy="828977"/>
              <a:chOff x="947384" y="1541325"/>
              <a:chExt cx="1008112" cy="828977"/>
            </a:xfrm>
          </p:grpSpPr>
          <p:cxnSp>
            <p:nvCxnSpPr>
              <p:cNvPr id="13353" name="直接连接符 321"/>
              <p:cNvCxnSpPr/>
              <p:nvPr/>
            </p:nvCxnSpPr>
            <p:spPr>
              <a:xfrm flipV="1">
                <a:off x="1481601" y="2139702"/>
                <a:ext cx="0" cy="216024"/>
              </a:xfrm>
              <a:prstGeom prst="line">
                <a:avLst/>
              </a:prstGeom>
              <a:ln w="9525" cap="flat" cmpd="sng">
                <a:solidFill>
                  <a:srgbClr val="7F7F7F"/>
                </a:solidFill>
                <a:prstDash val="solid"/>
                <a:headEnd type="oval" w="sm" len="sm"/>
                <a:tailEnd type="none" w="med" len="med"/>
              </a:ln>
            </p:spPr>
          </p:cxnSp>
          <p:sp>
            <p:nvSpPr>
              <p:cNvPr id="323" name="TextBox 322"/>
              <p:cNvSpPr txBox="1"/>
              <p:nvPr/>
            </p:nvSpPr>
            <p:spPr>
              <a:xfrm>
                <a:off x="947384" y="1541325"/>
                <a:ext cx="1008112" cy="828977"/>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324" name="组合 323"/>
          <p:cNvGrpSpPr/>
          <p:nvPr/>
        </p:nvGrpSpPr>
        <p:grpSpPr>
          <a:xfrm>
            <a:off x="4500563" y="1276350"/>
            <a:ext cx="1638300" cy="1206500"/>
            <a:chOff x="873900" y="1541325"/>
            <a:chExt cx="1166203" cy="935777"/>
          </a:xfrm>
        </p:grpSpPr>
        <p:sp>
          <p:nvSpPr>
            <p:cNvPr id="325" name="TextBox 324"/>
            <p:cNvSpPr txBox="1"/>
            <p:nvPr/>
          </p:nvSpPr>
          <p:spPr>
            <a:xfrm>
              <a:off x="873900" y="1767302"/>
              <a:ext cx="1166203" cy="709800"/>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48" name="组合 325"/>
            <p:cNvGrpSpPr/>
            <p:nvPr/>
          </p:nvGrpSpPr>
          <p:grpSpPr>
            <a:xfrm>
              <a:off x="947384" y="1541325"/>
              <a:ext cx="1008112" cy="828977"/>
              <a:chOff x="947384" y="1541325"/>
              <a:chExt cx="1008112" cy="828977"/>
            </a:xfrm>
          </p:grpSpPr>
          <p:cxnSp>
            <p:nvCxnSpPr>
              <p:cNvPr id="13349" name="直接连接符 326"/>
              <p:cNvCxnSpPr/>
              <p:nvPr/>
            </p:nvCxnSpPr>
            <p:spPr>
              <a:xfrm flipV="1">
                <a:off x="1481601" y="2139702"/>
                <a:ext cx="0" cy="216024"/>
              </a:xfrm>
              <a:prstGeom prst="line">
                <a:avLst/>
              </a:prstGeom>
              <a:ln w="9525" cap="flat" cmpd="sng">
                <a:solidFill>
                  <a:srgbClr val="7F7F7F"/>
                </a:solidFill>
                <a:prstDash val="solid"/>
                <a:headEnd type="oval" w="sm" len="sm"/>
                <a:tailEnd type="none" w="med" len="med"/>
              </a:ln>
            </p:spPr>
          </p:cxnSp>
          <p:sp>
            <p:nvSpPr>
              <p:cNvPr id="328" name="TextBox 327"/>
              <p:cNvSpPr txBox="1"/>
              <p:nvPr/>
            </p:nvSpPr>
            <p:spPr>
              <a:xfrm>
                <a:off x="947384" y="1541325"/>
                <a:ext cx="1008112" cy="828977"/>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329" name="组合 328"/>
          <p:cNvGrpSpPr/>
          <p:nvPr/>
        </p:nvGrpSpPr>
        <p:grpSpPr>
          <a:xfrm>
            <a:off x="6837363" y="1325563"/>
            <a:ext cx="1550987" cy="1173162"/>
            <a:chOff x="873900" y="1541325"/>
            <a:chExt cx="1166203" cy="935778"/>
          </a:xfrm>
        </p:grpSpPr>
        <p:sp>
          <p:nvSpPr>
            <p:cNvPr id="330" name="TextBox 329"/>
            <p:cNvSpPr txBox="1"/>
            <p:nvPr/>
          </p:nvSpPr>
          <p:spPr>
            <a:xfrm>
              <a:off x="873900" y="1767302"/>
              <a:ext cx="1166203" cy="709801"/>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44" name="组合 330"/>
            <p:cNvGrpSpPr/>
            <p:nvPr/>
          </p:nvGrpSpPr>
          <p:grpSpPr>
            <a:xfrm>
              <a:off x="947384" y="1541325"/>
              <a:ext cx="1008112" cy="828977"/>
              <a:chOff x="947384" y="1541325"/>
              <a:chExt cx="1008112" cy="828977"/>
            </a:xfrm>
          </p:grpSpPr>
          <p:cxnSp>
            <p:nvCxnSpPr>
              <p:cNvPr id="13345" name="直接连接符 331"/>
              <p:cNvCxnSpPr/>
              <p:nvPr/>
            </p:nvCxnSpPr>
            <p:spPr>
              <a:xfrm flipV="1">
                <a:off x="1481601" y="2085697"/>
                <a:ext cx="0" cy="108011"/>
              </a:xfrm>
              <a:prstGeom prst="line">
                <a:avLst/>
              </a:prstGeom>
              <a:ln w="9525" cap="flat" cmpd="sng">
                <a:solidFill>
                  <a:srgbClr val="7F7F7F"/>
                </a:solidFill>
                <a:prstDash val="solid"/>
                <a:headEnd type="oval" w="sm" len="sm"/>
                <a:tailEnd type="none" w="med" len="med"/>
              </a:ln>
            </p:spPr>
          </p:cxnSp>
          <p:sp>
            <p:nvSpPr>
              <p:cNvPr id="333" name="TextBox 332"/>
              <p:cNvSpPr txBox="1"/>
              <p:nvPr/>
            </p:nvSpPr>
            <p:spPr>
              <a:xfrm>
                <a:off x="947384" y="1541325"/>
                <a:ext cx="1008112" cy="828977"/>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334" name="组合 333"/>
          <p:cNvGrpSpPr/>
          <p:nvPr/>
        </p:nvGrpSpPr>
        <p:grpSpPr>
          <a:xfrm>
            <a:off x="1560513" y="3422650"/>
            <a:ext cx="1624012" cy="1231900"/>
            <a:chOff x="873900" y="1340833"/>
            <a:chExt cx="1166203" cy="1136268"/>
          </a:xfrm>
        </p:grpSpPr>
        <p:sp>
          <p:nvSpPr>
            <p:cNvPr id="335" name="TextBox 334"/>
            <p:cNvSpPr txBox="1"/>
            <p:nvPr/>
          </p:nvSpPr>
          <p:spPr>
            <a:xfrm>
              <a:off x="873900" y="1767301"/>
              <a:ext cx="1166203" cy="709800"/>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40" name="组合 335"/>
            <p:cNvGrpSpPr/>
            <p:nvPr/>
          </p:nvGrpSpPr>
          <p:grpSpPr>
            <a:xfrm>
              <a:off x="947384" y="1340833"/>
              <a:ext cx="1008112" cy="1029468"/>
              <a:chOff x="947384" y="1340833"/>
              <a:chExt cx="1008112" cy="1029468"/>
            </a:xfrm>
          </p:grpSpPr>
          <p:cxnSp>
            <p:nvCxnSpPr>
              <p:cNvPr id="13341" name="直接连接符 336"/>
              <p:cNvCxnSpPr/>
              <p:nvPr/>
            </p:nvCxnSpPr>
            <p:spPr>
              <a:xfrm>
                <a:off x="1481601" y="1340833"/>
                <a:ext cx="0" cy="200492"/>
              </a:xfrm>
              <a:prstGeom prst="line">
                <a:avLst/>
              </a:prstGeom>
              <a:ln w="9525" cap="flat" cmpd="sng">
                <a:solidFill>
                  <a:srgbClr val="7F7F7F"/>
                </a:solidFill>
                <a:prstDash val="solid"/>
                <a:headEnd type="oval" w="sm" len="sm"/>
                <a:tailEnd type="none" w="med" len="med"/>
              </a:ln>
            </p:spPr>
          </p:cxnSp>
          <p:sp>
            <p:nvSpPr>
              <p:cNvPr id="338" name="TextBox 337"/>
              <p:cNvSpPr txBox="1"/>
              <p:nvPr/>
            </p:nvSpPr>
            <p:spPr>
              <a:xfrm>
                <a:off x="947384" y="1541325"/>
                <a:ext cx="1008112" cy="828976"/>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339" name="组合 338"/>
          <p:cNvGrpSpPr/>
          <p:nvPr/>
        </p:nvGrpSpPr>
        <p:grpSpPr>
          <a:xfrm>
            <a:off x="3552825" y="3422650"/>
            <a:ext cx="1624013" cy="1231900"/>
            <a:chOff x="873900" y="1340833"/>
            <a:chExt cx="1166203" cy="1136268"/>
          </a:xfrm>
        </p:grpSpPr>
        <p:sp>
          <p:nvSpPr>
            <p:cNvPr id="340" name="TextBox 339"/>
            <p:cNvSpPr txBox="1"/>
            <p:nvPr/>
          </p:nvSpPr>
          <p:spPr>
            <a:xfrm>
              <a:off x="873900" y="1767301"/>
              <a:ext cx="1166203" cy="709800"/>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36" name="组合 340"/>
            <p:cNvGrpSpPr/>
            <p:nvPr/>
          </p:nvGrpSpPr>
          <p:grpSpPr>
            <a:xfrm>
              <a:off x="947384" y="1340833"/>
              <a:ext cx="1008112" cy="1029468"/>
              <a:chOff x="947384" y="1340833"/>
              <a:chExt cx="1008112" cy="1029468"/>
            </a:xfrm>
          </p:grpSpPr>
          <p:cxnSp>
            <p:nvCxnSpPr>
              <p:cNvPr id="13337" name="直接连接符 341"/>
              <p:cNvCxnSpPr/>
              <p:nvPr/>
            </p:nvCxnSpPr>
            <p:spPr>
              <a:xfrm>
                <a:off x="1481601" y="1340833"/>
                <a:ext cx="0" cy="200492"/>
              </a:xfrm>
              <a:prstGeom prst="line">
                <a:avLst/>
              </a:prstGeom>
              <a:ln w="9525" cap="flat" cmpd="sng">
                <a:solidFill>
                  <a:srgbClr val="7F7F7F"/>
                </a:solidFill>
                <a:prstDash val="solid"/>
                <a:headEnd type="oval" w="sm" len="sm"/>
                <a:tailEnd type="none" w="med" len="med"/>
              </a:ln>
            </p:spPr>
          </p:cxnSp>
          <p:sp>
            <p:nvSpPr>
              <p:cNvPr id="343" name="TextBox 342"/>
              <p:cNvSpPr txBox="1"/>
              <p:nvPr/>
            </p:nvSpPr>
            <p:spPr>
              <a:xfrm>
                <a:off x="947384" y="1541325"/>
                <a:ext cx="1008112" cy="828976"/>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344" name="组合 343"/>
          <p:cNvGrpSpPr/>
          <p:nvPr/>
        </p:nvGrpSpPr>
        <p:grpSpPr>
          <a:xfrm>
            <a:off x="5540375" y="3478213"/>
            <a:ext cx="1624013" cy="1231900"/>
            <a:chOff x="873900" y="1340833"/>
            <a:chExt cx="1166203" cy="1136268"/>
          </a:xfrm>
        </p:grpSpPr>
        <p:sp>
          <p:nvSpPr>
            <p:cNvPr id="345" name="TextBox 344"/>
            <p:cNvSpPr txBox="1"/>
            <p:nvPr/>
          </p:nvSpPr>
          <p:spPr>
            <a:xfrm>
              <a:off x="873900" y="1767301"/>
              <a:ext cx="1166203" cy="709800"/>
            </a:xfrm>
            <a:prstGeom prst="rect">
              <a:avLst/>
            </a:prstGeom>
            <a:noFill/>
          </p:spPr>
          <p:txBody>
            <a:bodyPr wrap="square" lIns="91431" tIns="45715" rIns="91431" bIns="45715" rtlCol="0">
              <a:spAutoFit/>
            </a:bodyPr>
            <a:lstStyle/>
            <a:p>
              <a:pPr marR="0" algn="ctr" defTabSz="914400" eaLnBrk="1" hangingPunct="1">
                <a:lnSpc>
                  <a:spcPct val="130000"/>
                </a:lnSpc>
                <a:buClrTx/>
                <a:buSzTx/>
                <a:buFontTx/>
                <a:buNone/>
                <a:defRPr/>
              </a:pPr>
              <a:r>
                <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您的内容打在这里，或者通过您的内容打在这里</a:t>
              </a:r>
              <a:endParaRPr kumimoji="0" lang="zh-CN" altLang="en-US" sz="9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nvGrpSpPr>
            <p:cNvPr id="13332" name="组合 345"/>
            <p:cNvGrpSpPr/>
            <p:nvPr/>
          </p:nvGrpSpPr>
          <p:grpSpPr>
            <a:xfrm>
              <a:off x="947384" y="1340833"/>
              <a:ext cx="1008112" cy="1029468"/>
              <a:chOff x="947384" y="1340833"/>
              <a:chExt cx="1008112" cy="1029468"/>
            </a:xfrm>
          </p:grpSpPr>
          <p:cxnSp>
            <p:nvCxnSpPr>
              <p:cNvPr id="13333" name="直接连接符 346"/>
              <p:cNvCxnSpPr/>
              <p:nvPr/>
            </p:nvCxnSpPr>
            <p:spPr>
              <a:xfrm>
                <a:off x="1481601" y="1340833"/>
                <a:ext cx="0" cy="200492"/>
              </a:xfrm>
              <a:prstGeom prst="line">
                <a:avLst/>
              </a:prstGeom>
              <a:ln w="9525" cap="flat" cmpd="sng">
                <a:solidFill>
                  <a:srgbClr val="7F7F7F"/>
                </a:solidFill>
                <a:prstDash val="solid"/>
                <a:headEnd type="oval" w="sm" len="sm"/>
                <a:tailEnd type="none" w="med" len="med"/>
              </a:ln>
            </p:spPr>
          </p:cxnSp>
          <p:sp>
            <p:nvSpPr>
              <p:cNvPr id="348" name="TextBox 347"/>
              <p:cNvSpPr txBox="1"/>
              <p:nvPr/>
            </p:nvSpPr>
            <p:spPr>
              <a:xfrm>
                <a:off x="947384" y="1541325"/>
                <a:ext cx="1008112" cy="828976"/>
              </a:xfrm>
              <a:prstGeom prst="rect">
                <a:avLst/>
              </a:prstGeom>
              <a:noFill/>
            </p:spPr>
            <p:txBody>
              <a:bodyPr wrap="square" lIns="91431" tIns="0" rIns="91431" bIns="0" rtlCol="0" anchor="t">
                <a:spAutoFit/>
              </a:bodyPr>
              <a:lstStyle/>
              <a:p>
                <a:pPr marR="0" algn="ctr" defTabSz="914400" eaLnBrk="1" hangingPunct="1">
                  <a:lnSpc>
                    <a:spcPct val="150000"/>
                  </a:lnSpc>
                  <a:buClrTx/>
                  <a:buSzTx/>
                  <a:buFontTx/>
                  <a:buNone/>
                  <a:defRPr/>
                </a:pPr>
                <a:r>
                  <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添加标题</a:t>
                </a:r>
                <a:endParaRPr kumimoji="0" lang="zh-CN" altLang="en-US" sz="1600"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grpSp>
      </p:grpSp>
      <p:sp>
        <p:nvSpPr>
          <p:cNvPr id="349" name="TextBox 34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1500" fill="hold"/>
                                        <p:tgtEl>
                                          <p:spTgt spid="265"/>
                                        </p:tgtEl>
                                        <p:attrNameLst>
                                          <p:attrName>ppt_x</p:attrName>
                                        </p:attrNameLst>
                                      </p:cBhvr>
                                      <p:tavLst>
                                        <p:tav tm="0">
                                          <p:val>
                                            <p:strVal val="1+#ppt_w/2"/>
                                          </p:val>
                                        </p:tav>
                                        <p:tav tm="100000">
                                          <p:val>
                                            <p:strVal val="#ppt_x"/>
                                          </p:val>
                                        </p:tav>
                                      </p:tavLst>
                                    </p:anim>
                                    <p:anim calcmode="lin" valueType="num">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cBhvr additive="base">
                                        <p:cTn id="15" dur="1500" fill="hold"/>
                                        <p:tgtEl>
                                          <p:spTgt spid="272"/>
                                        </p:tgtEl>
                                        <p:attrNameLst>
                                          <p:attrName>ppt_x</p:attrName>
                                        </p:attrNameLst>
                                      </p:cBhvr>
                                      <p:tavLst>
                                        <p:tav tm="0">
                                          <p:val>
                                            <p:strVal val="1+#ppt_w/2"/>
                                          </p:val>
                                        </p:tav>
                                        <p:tav tm="100000">
                                          <p:val>
                                            <p:strVal val="#ppt_x"/>
                                          </p:val>
                                        </p:tav>
                                      </p:tavLst>
                                    </p:anim>
                                    <p:anim calcmode="lin" valueType="num">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cBhvr additive="base">
                                        <p:cTn id="19" dur="1500" fill="hold"/>
                                        <p:tgtEl>
                                          <p:spTgt spid="279"/>
                                        </p:tgtEl>
                                        <p:attrNameLst>
                                          <p:attrName>ppt_x</p:attrName>
                                        </p:attrNameLst>
                                      </p:cBhvr>
                                      <p:tavLst>
                                        <p:tav tm="0">
                                          <p:val>
                                            <p:strVal val="1+#ppt_w/2"/>
                                          </p:val>
                                        </p:tav>
                                        <p:tav tm="100000">
                                          <p:val>
                                            <p:strVal val="#ppt_x"/>
                                          </p:val>
                                        </p:tav>
                                      </p:tavLst>
                                    </p:anim>
                                    <p:anim calcmode="lin" valueType="num">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cBhvr additive="base">
                                        <p:cTn id="23" dur="1500" fill="hold"/>
                                        <p:tgtEl>
                                          <p:spTgt spid="286"/>
                                        </p:tgtEl>
                                        <p:attrNameLst>
                                          <p:attrName>ppt_x</p:attrName>
                                        </p:attrNameLst>
                                      </p:cBhvr>
                                      <p:tavLst>
                                        <p:tav tm="0">
                                          <p:val>
                                            <p:strVal val="1+#ppt_w/2"/>
                                          </p:val>
                                        </p:tav>
                                        <p:tav tm="100000">
                                          <p:val>
                                            <p:strVal val="#ppt_x"/>
                                          </p:val>
                                        </p:tav>
                                      </p:tavLst>
                                    </p:anim>
                                    <p:anim calcmode="lin" valueType="num">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cBhvr additive="base">
                                        <p:cTn id="27" dur="1500" fill="hold"/>
                                        <p:tgtEl>
                                          <p:spTgt spid="293"/>
                                        </p:tgtEl>
                                        <p:attrNameLst>
                                          <p:attrName>ppt_x</p:attrName>
                                        </p:attrNameLst>
                                      </p:cBhvr>
                                      <p:tavLst>
                                        <p:tav tm="0">
                                          <p:val>
                                            <p:strVal val="1+#ppt_w/2"/>
                                          </p:val>
                                        </p:tav>
                                        <p:tav tm="100000">
                                          <p:val>
                                            <p:strVal val="#ppt_x"/>
                                          </p:val>
                                        </p:tav>
                                      </p:tavLst>
                                    </p:anim>
                                    <p:anim calcmode="lin" valueType="num">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cBhvr additive="base">
                                        <p:cTn id="31" dur="1500" fill="hold"/>
                                        <p:tgtEl>
                                          <p:spTgt spid="300"/>
                                        </p:tgtEl>
                                        <p:attrNameLst>
                                          <p:attrName>ppt_x</p:attrName>
                                        </p:attrNameLst>
                                      </p:cBhvr>
                                      <p:tavLst>
                                        <p:tav tm="0">
                                          <p:val>
                                            <p:strVal val="1+#ppt_w/2"/>
                                          </p:val>
                                        </p:tav>
                                        <p:tav tm="100000">
                                          <p:val>
                                            <p:strVal val="#ppt_x"/>
                                          </p:val>
                                        </p:tav>
                                      </p:tavLst>
                                    </p:anim>
                                    <p:anim calcmode="lin" valueType="num">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cBhvr additive="base">
                                        <p:cTn id="35" dur="1500" fill="hold"/>
                                        <p:tgtEl>
                                          <p:spTgt spid="307"/>
                                        </p:tgtEl>
                                        <p:attrNameLst>
                                          <p:attrName>ppt_x</p:attrName>
                                        </p:attrNameLst>
                                      </p:cBhvr>
                                      <p:tavLst>
                                        <p:tav tm="0">
                                          <p:val>
                                            <p:strVal val="1+#ppt_w/2"/>
                                          </p:val>
                                        </p:tav>
                                        <p:tav tm="100000">
                                          <p:val>
                                            <p:strVal val="#ppt_x"/>
                                          </p:val>
                                        </p:tav>
                                      </p:tavLst>
                                    </p:anim>
                                    <p:anim calcmode="lin" valueType="num">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8"/>
          <p:cNvSpPr txBox="1"/>
          <p:nvPr/>
        </p:nvSpPr>
        <p:spPr>
          <a:xfrm>
            <a:off x="1184275" y="250825"/>
            <a:ext cx="1766888" cy="376238"/>
          </a:xfrm>
          <a:prstGeom prst="rect">
            <a:avLst/>
          </a:prstGeom>
          <a:noFill/>
          <a:ln w="9525">
            <a:noFill/>
          </a:ln>
        </p:spPr>
        <p:txBody>
          <a:bodyPr wrap="none" lIns="68582" tIns="34292" rIns="68582" bIns="34292">
            <a:spAutoFit/>
          </a:bodyPr>
          <a:p>
            <a:pPr eaLnBrk="1" hangingPunct="1"/>
            <a:r>
              <a:rPr lang="en-US" altLang="zh-CN" sz="2000" dirty="0">
                <a:solidFill>
                  <a:srgbClr val="262626"/>
                </a:solidFill>
                <a:latin typeface="微软雅黑" panose="020B0503020204020204" pitchFamily="34" charset="-122"/>
                <a:ea typeface="微软雅黑" panose="020B0503020204020204" pitchFamily="34" charset="-122"/>
              </a:rPr>
              <a:t>2015</a:t>
            </a:r>
            <a:r>
              <a:rPr lang="zh-CN" altLang="en-US" sz="2000" dirty="0">
                <a:solidFill>
                  <a:srgbClr val="262626"/>
                </a:solidFill>
                <a:latin typeface="微软雅黑" panose="020B0503020204020204" pitchFamily="34" charset="-122"/>
                <a:ea typeface="微软雅黑" panose="020B0503020204020204" pitchFamily="34" charset="-122"/>
              </a:rPr>
              <a:t>工作概述</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48" name="矩形 160"/>
          <p:cNvSpPr>
            <a:spLocks noChangeArrowheads="1"/>
          </p:cNvSpPr>
          <p:nvPr/>
        </p:nvSpPr>
        <p:spPr bwMode="auto">
          <a:xfrm flipH="1">
            <a:off x="-757237" y="1176338"/>
            <a:ext cx="11161713" cy="2663825"/>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rgbClr val="17375E">
              <a:alpha val="24000"/>
            </a:srgbClr>
          </a:solidFill>
          <a:ln w="12700" cmpd="sng">
            <a:solidFill>
              <a:srgbClr val="17375E"/>
            </a:solid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pic>
        <p:nvPicPr>
          <p:cNvPr id="49" name="Picture 2"/>
          <p:cNvPicPr>
            <a:picLocks noChangeAspect="1"/>
          </p:cNvPicPr>
          <p:nvPr/>
        </p:nvPicPr>
        <p:blipFill>
          <a:blip r:embed="rId1"/>
          <a:stretch>
            <a:fillRect/>
          </a:stretch>
        </p:blipFill>
        <p:spPr>
          <a:xfrm>
            <a:off x="3924300" y="339725"/>
            <a:ext cx="5219700" cy="3570288"/>
          </a:xfrm>
          <a:prstGeom prst="rect">
            <a:avLst/>
          </a:prstGeom>
          <a:noFill/>
          <a:ln w="9525">
            <a:noFill/>
          </a:ln>
        </p:spPr>
      </p:pic>
      <p:pic>
        <p:nvPicPr>
          <p:cNvPr id="50" name="图片 49"/>
          <p:cNvPicPr>
            <a:picLocks noChangeAspect="1"/>
          </p:cNvPicPr>
          <p:nvPr/>
        </p:nvPicPr>
        <p:blipFill>
          <a:blip r:embed="rId2"/>
          <a:stretch>
            <a:fillRect/>
          </a:stretch>
        </p:blipFill>
        <p:spPr>
          <a:xfrm>
            <a:off x="4432300" y="1325563"/>
            <a:ext cx="782638" cy="674687"/>
          </a:xfrm>
          <a:prstGeom prst="rect">
            <a:avLst/>
          </a:prstGeom>
          <a:noFill/>
          <a:ln w="9525">
            <a:noFill/>
          </a:ln>
        </p:spPr>
      </p:pic>
      <p:sp>
        <p:nvSpPr>
          <p:cNvPr id="51" name="矩形 50"/>
          <p:cNvSpPr/>
          <p:nvPr/>
        </p:nvSpPr>
        <p:spPr>
          <a:xfrm flipH="1">
            <a:off x="323850" y="1325563"/>
            <a:ext cx="1979613" cy="430212"/>
          </a:xfrm>
          <a:prstGeom prst="rect">
            <a:avLst/>
          </a:prstGeom>
          <a:noFill/>
          <a:ln w="9525">
            <a:noFill/>
          </a:ln>
        </p:spPr>
        <p:txBody>
          <a:bodyPr wrap="none">
            <a:spAutoFit/>
          </a:bodyPr>
          <a:p>
            <a:pPr eaLnBrk="1" hangingPunct="1">
              <a:lnSpc>
                <a:spcPct val="120000"/>
              </a:lnSpc>
            </a:pPr>
            <a:r>
              <a:rPr lang="zh-CN" altLang="en-US" sz="2000" b="1"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2" name="组合 51"/>
          <p:cNvGrpSpPr/>
          <p:nvPr/>
        </p:nvGrpSpPr>
        <p:grpSpPr>
          <a:xfrm flipH="1">
            <a:off x="363538" y="1858963"/>
            <a:ext cx="4572000" cy="857250"/>
            <a:chOff x="-107776" y="1594012"/>
            <a:chExt cx="4572000" cy="857822"/>
          </a:xfrm>
        </p:grpSpPr>
        <p:sp>
          <p:nvSpPr>
            <p:cNvPr id="53" name="矩形 52"/>
            <p:cNvSpPr/>
            <p:nvPr/>
          </p:nvSpPr>
          <p:spPr>
            <a:xfrm>
              <a:off x="2842548" y="1594012"/>
              <a:ext cx="1441420" cy="328936"/>
            </a:xfrm>
            <a:prstGeom prst="rect">
              <a:avLst/>
            </a:prstGeom>
          </p:spPr>
          <p:txBody>
            <a:bodyPr wrap="none">
              <a:spAutoFit/>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点击增加小标题</a:t>
              </a:r>
              <a:endPar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54" name="椭圆 53"/>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5" name="矩形 54"/>
            <p:cNvSpPr/>
            <p:nvPr/>
          </p:nvSpPr>
          <p:spPr>
            <a:xfrm>
              <a:off x="-107776" y="1851670"/>
              <a:ext cx="4572000" cy="600164"/>
            </a:xfrm>
            <a:prstGeom prst="rect">
              <a:avLst/>
            </a:prstGeom>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请输入相关内容请输入相关内容请输入相关内容</a:t>
              </a:r>
              <a:endPar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56" name="组合 55"/>
          <p:cNvGrpSpPr/>
          <p:nvPr/>
        </p:nvGrpSpPr>
        <p:grpSpPr>
          <a:xfrm flipH="1">
            <a:off x="365125" y="2763838"/>
            <a:ext cx="4572000" cy="858837"/>
            <a:chOff x="-107776" y="1594012"/>
            <a:chExt cx="4572000" cy="857822"/>
          </a:xfrm>
        </p:grpSpPr>
        <p:sp>
          <p:nvSpPr>
            <p:cNvPr id="57" name="矩形 56"/>
            <p:cNvSpPr/>
            <p:nvPr/>
          </p:nvSpPr>
          <p:spPr>
            <a:xfrm>
              <a:off x="2842548" y="1594012"/>
              <a:ext cx="1441420" cy="328936"/>
            </a:xfrm>
            <a:prstGeom prst="rect">
              <a:avLst/>
            </a:prstGeom>
          </p:spPr>
          <p:txBody>
            <a:bodyPr wrap="none">
              <a:spAutoFit/>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点击增加小标题</a:t>
              </a:r>
              <a:endPar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58" name="椭圆 57"/>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9" name="矩形 58"/>
            <p:cNvSpPr/>
            <p:nvPr/>
          </p:nvSpPr>
          <p:spPr>
            <a:xfrm>
              <a:off x="-107776" y="1851670"/>
              <a:ext cx="4572000" cy="600164"/>
            </a:xfrm>
            <a:prstGeom prst="rect">
              <a:avLst/>
            </a:prstGeom>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请输入相关内容请输入相关内容请输入相关内容</a:t>
              </a:r>
              <a:endPar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60" name="矩形 59"/>
          <p:cNvSpPr>
            <a:spLocks noChangeArrowheads="1"/>
          </p:cNvSpPr>
          <p:nvPr/>
        </p:nvSpPr>
        <p:spPr bwMode="auto">
          <a:xfrm>
            <a:off x="365125" y="4014788"/>
            <a:ext cx="845502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Tx/>
              <a:buNone/>
              <a:defRPr/>
            </a:pPr>
            <a:r>
              <a:rPr kumimoji="0" lang="zh-CN" altLang="en-US" sz="105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kumimoji="0" lang="en-US" altLang="zh-CN" sz="105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30000"/>
              </a:lnSpc>
              <a:spcBef>
                <a:spcPct val="0"/>
              </a:spcBef>
              <a:spcAft>
                <a:spcPct val="0"/>
              </a:spcAft>
              <a:buClrTx/>
              <a:buSzTx/>
              <a:buFontTx/>
              <a:buNone/>
              <a:defRPr/>
            </a:pPr>
            <a:endParaRPr kumimoji="0" lang="en-US" altLang="zh-CN" sz="105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61" name="TextBox 6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500" fill="hold"/>
                                        <p:tgtEl>
                                          <p:spTgt spid="50"/>
                                        </p:tgtEl>
                                        <p:attrNameLst>
                                          <p:attrName>ppt_x</p:attrName>
                                        </p:attrNameLst>
                                      </p:cBhvr>
                                      <p:tavLst>
                                        <p:tav tm="0">
                                          <p:val>
                                            <p:strVal val="1+#ppt_w/2"/>
                                          </p:val>
                                        </p:tav>
                                        <p:tav tm="100000">
                                          <p:val>
                                            <p:strVal val="#ppt_x"/>
                                          </p:val>
                                        </p:tav>
                                      </p:tavLst>
                                    </p:anim>
                                    <p:anim calcmode="lin" valueType="num">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0" grpId="0"/>
      <p:bldP spid="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 name="图片 27"/>
          <p:cNvPicPr>
            <a:picLocks noChangeAspect="1"/>
          </p:cNvPicPr>
          <p:nvPr/>
        </p:nvPicPr>
        <p:blipFill>
          <a:blip r:embed="rId1"/>
          <a:stretch>
            <a:fillRect/>
          </a:stretch>
        </p:blipFill>
        <p:spPr>
          <a:xfrm>
            <a:off x="547688" y="1131888"/>
            <a:ext cx="2773362" cy="3463925"/>
          </a:xfrm>
          <a:prstGeom prst="rect">
            <a:avLst/>
          </a:prstGeom>
          <a:noFill/>
          <a:ln w="9525">
            <a:noFill/>
          </a:ln>
        </p:spPr>
      </p:pic>
      <p:sp>
        <p:nvSpPr>
          <p:cNvPr id="15363" name="标题 8"/>
          <p:cNvSpPr txBox="1"/>
          <p:nvPr/>
        </p:nvSpPr>
        <p:spPr>
          <a:xfrm>
            <a:off x="1184275" y="250825"/>
            <a:ext cx="1933575"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我们的工作团队</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582988" y="2355850"/>
            <a:ext cx="5092700" cy="2255838"/>
          </a:xfrm>
          <a:prstGeom prst="rect">
            <a:avLst/>
          </a:prstGeom>
          <a:noFill/>
          <a:ln w="9525">
            <a:noFill/>
          </a:ln>
        </p:spPr>
        <p:txBody>
          <a:bodyPr lIns="0" tIns="0" rIns="0" bIns="0">
            <a:spAutoFit/>
          </a:bodyPr>
          <a:p>
            <a:pPr algn="just" eaLnBrk="1" hangingPunct="1">
              <a:lnSpc>
                <a:spcPct val="150000"/>
              </a:lnSpc>
            </a:pPr>
            <a:r>
              <a:rPr lang="zh-CN" altLang="en-US" sz="1100" dirty="0">
                <a:solidFill>
                  <a:srgbClr val="404040"/>
                </a:solidFill>
                <a:latin typeface="微软雅黑" panose="020B0503020204020204" pitchFamily="34" charset="-122"/>
                <a:ea typeface="微软雅黑" panose="020B0503020204020204" pitchFamily="34" charset="-122"/>
              </a:rPr>
              <a:t>       团队是指拥有共同目标，并且具有不同能力的一小群人有意识的协调行为或力的系统，这群人就如同人的五官一样，共同协作维持一个人的生存，缺一不可。</a:t>
            </a:r>
            <a:endParaRPr lang="en-US" altLang="zh-CN" sz="1100" dirty="0">
              <a:solidFill>
                <a:srgbClr val="404040"/>
              </a:solidFill>
              <a:latin typeface="微软雅黑" panose="020B0503020204020204" pitchFamily="34" charset="-122"/>
              <a:ea typeface="微软雅黑" panose="020B0503020204020204" pitchFamily="34" charset="-122"/>
            </a:endParaRPr>
          </a:p>
          <a:p>
            <a:pPr algn="just" eaLnBrk="1" hangingPunct="1">
              <a:lnSpc>
                <a:spcPct val="150000"/>
              </a:lnSpc>
            </a:pPr>
            <a:r>
              <a:rPr lang="zh-CN" altLang="en-US" sz="1100" b="1" dirty="0">
                <a:solidFill>
                  <a:srgbClr val="404040"/>
                </a:solidFill>
                <a:latin typeface="微软雅黑" panose="020B0503020204020204" pitchFamily="34" charset="-122"/>
                <a:ea typeface="微软雅黑" panose="020B0503020204020204" pitchFamily="34" charset="-122"/>
              </a:rPr>
              <a:t>       我们是一支专业的团队。</a:t>
            </a:r>
            <a:r>
              <a:rPr lang="zh-CN" altLang="en-US" sz="1100" dirty="0">
                <a:solidFill>
                  <a:srgbClr val="404040"/>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endParaRPr lang="en-US" altLang="zh-CN" sz="1100" dirty="0">
              <a:solidFill>
                <a:srgbClr val="404040"/>
              </a:solidFill>
              <a:latin typeface="微软雅黑" panose="020B0503020204020204" pitchFamily="34" charset="-122"/>
              <a:ea typeface="微软雅黑" panose="020B0503020204020204" pitchFamily="34" charset="-122"/>
            </a:endParaRPr>
          </a:p>
          <a:p>
            <a:pPr algn="just" eaLnBrk="1" hangingPunct="1">
              <a:lnSpc>
                <a:spcPct val="150000"/>
              </a:lnSpc>
            </a:pPr>
            <a:r>
              <a:rPr lang="zh-CN" altLang="en-US" sz="1100" dirty="0">
                <a:solidFill>
                  <a:srgbClr val="404040"/>
                </a:solidFill>
                <a:latin typeface="微软雅黑" panose="020B0503020204020204" pitchFamily="34" charset="-122"/>
                <a:ea typeface="微软雅黑" panose="020B0503020204020204" pitchFamily="34" charset="-122"/>
              </a:rPr>
              <a:t>       </a:t>
            </a:r>
            <a:r>
              <a:rPr lang="zh-CN" altLang="en-US" sz="1100" b="1" dirty="0">
                <a:solidFill>
                  <a:srgbClr val="404040"/>
                </a:solidFill>
                <a:latin typeface="微软雅黑" panose="020B0503020204020204" pitchFamily="34" charset="-122"/>
                <a:ea typeface="微软雅黑" panose="020B0503020204020204" pitchFamily="34" charset="-122"/>
              </a:rPr>
              <a:t>我们是一支年轻的团队</a:t>
            </a:r>
            <a:r>
              <a:rPr lang="zh-CN" altLang="en-US" sz="1100" dirty="0">
                <a:solidFill>
                  <a:srgbClr val="404040"/>
                </a:solidFill>
                <a:latin typeface="微软雅黑" panose="020B0503020204020204" pitchFamily="34" charset="-122"/>
                <a:ea typeface="微软雅黑" panose="020B0503020204020204" pitchFamily="34" charset="-122"/>
              </a:rPr>
              <a:t>。我们的平均年龄仅有</a:t>
            </a:r>
            <a:r>
              <a:rPr lang="en-US" altLang="zh-CN" sz="1100" dirty="0">
                <a:solidFill>
                  <a:srgbClr val="404040"/>
                </a:solidFill>
                <a:latin typeface="微软雅黑" panose="020B0503020204020204" pitchFamily="34" charset="-122"/>
                <a:ea typeface="微软雅黑" panose="020B0503020204020204" pitchFamily="34" charset="-122"/>
              </a:rPr>
              <a:t>26</a:t>
            </a:r>
            <a:r>
              <a:rPr lang="zh-CN" altLang="en-US" sz="1100" dirty="0">
                <a:solidFill>
                  <a:srgbClr val="404040"/>
                </a:solidFill>
                <a:latin typeface="微软雅黑" panose="020B0503020204020204" pitchFamily="34" charset="-122"/>
                <a:ea typeface="微软雅黑" panose="020B0503020204020204" pitchFamily="34" charset="-122"/>
              </a:rPr>
              <a:t>岁，充满了朝气和创新精神。</a:t>
            </a:r>
            <a:endParaRPr lang="en-US" altLang="zh-CN" sz="1100" dirty="0">
              <a:solidFill>
                <a:srgbClr val="404040"/>
              </a:solidFill>
              <a:latin typeface="微软雅黑" panose="020B0503020204020204" pitchFamily="34" charset="-122"/>
              <a:ea typeface="微软雅黑" panose="020B0503020204020204" pitchFamily="34" charset="-122"/>
            </a:endParaRPr>
          </a:p>
          <a:p>
            <a:pPr algn="just" eaLnBrk="1" hangingPunct="1">
              <a:lnSpc>
                <a:spcPct val="150000"/>
              </a:lnSpc>
            </a:pPr>
            <a:r>
              <a:rPr lang="zh-CN" altLang="en-US" sz="1100" dirty="0">
                <a:solidFill>
                  <a:srgbClr val="404040"/>
                </a:solidFill>
                <a:latin typeface="微软雅黑" panose="020B0503020204020204" pitchFamily="34" charset="-122"/>
                <a:ea typeface="微软雅黑" panose="020B0503020204020204" pitchFamily="34" charset="-122"/>
              </a:rPr>
              <a:t>       </a:t>
            </a:r>
            <a:r>
              <a:rPr lang="zh-CN" altLang="en-US" sz="1100" b="1" dirty="0">
                <a:solidFill>
                  <a:srgbClr val="404040"/>
                </a:solidFill>
                <a:latin typeface="微软雅黑" panose="020B0503020204020204" pitchFamily="34" charset="-122"/>
                <a:ea typeface="微软雅黑" panose="020B0503020204020204" pitchFamily="34" charset="-122"/>
              </a:rPr>
              <a:t>我们是一支专注的团队</a:t>
            </a:r>
            <a:r>
              <a:rPr lang="zh-CN" altLang="en-US" sz="1100" dirty="0">
                <a:solidFill>
                  <a:srgbClr val="404040"/>
                </a:solidFill>
                <a:latin typeface="微软雅黑" panose="020B0503020204020204" pitchFamily="34" charset="-122"/>
                <a:ea typeface="微软雅黑" panose="020B0503020204020204" pitchFamily="34" charset="-122"/>
              </a:rPr>
              <a:t>。我们坚信，安全的品牌源自客户的信任。只有专注，才能做好安全。</a:t>
            </a:r>
            <a:endParaRPr lang="en-US" altLang="zh-CN" sz="1100" dirty="0">
              <a:solidFill>
                <a:srgbClr val="404040"/>
              </a:solidFill>
              <a:latin typeface="微软雅黑" panose="020B0503020204020204" pitchFamily="34" charset="-122"/>
              <a:ea typeface="微软雅黑" panose="020B0503020204020204" pitchFamily="34" charset="-122"/>
            </a:endParaRPr>
          </a:p>
          <a:p>
            <a:pPr algn="just" eaLnBrk="1" hangingPunct="1">
              <a:lnSpc>
                <a:spcPct val="150000"/>
              </a:lnSpc>
            </a:pPr>
            <a:r>
              <a:rPr lang="zh-CN" altLang="en-US" sz="1100" dirty="0">
                <a:solidFill>
                  <a:srgbClr val="404040"/>
                </a:solidFill>
                <a:latin typeface="微软雅黑" panose="020B0503020204020204" pitchFamily="34" charset="-122"/>
                <a:ea typeface="微软雅黑" panose="020B0503020204020204" pitchFamily="34" charset="-122"/>
              </a:rPr>
              <a:t>       </a:t>
            </a:r>
            <a:r>
              <a:rPr lang="zh-CN" altLang="en-US" sz="1100" b="1" dirty="0">
                <a:solidFill>
                  <a:srgbClr val="404040"/>
                </a:solidFill>
                <a:latin typeface="微软雅黑" panose="020B0503020204020204" pitchFamily="34" charset="-122"/>
                <a:ea typeface="微软雅黑" panose="020B0503020204020204" pitchFamily="34" charset="-122"/>
              </a:rPr>
              <a:t>我们是一支有梦想的团队</a:t>
            </a:r>
            <a:r>
              <a:rPr lang="zh-CN" altLang="en-US" sz="1100" dirty="0">
                <a:solidFill>
                  <a:srgbClr val="404040"/>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31" name="斜纹 30"/>
          <p:cNvSpPr/>
          <p:nvPr/>
        </p:nvSpPr>
        <p:spPr>
          <a:xfrm>
            <a:off x="511175" y="1100138"/>
            <a:ext cx="360363" cy="360363"/>
          </a:xfrm>
          <a:prstGeom prst="diagStrip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32" name="斜纹 31"/>
          <p:cNvSpPr/>
          <p:nvPr/>
        </p:nvSpPr>
        <p:spPr>
          <a:xfrm rot="10800000">
            <a:off x="3005138" y="4264025"/>
            <a:ext cx="360363" cy="358775"/>
          </a:xfrm>
          <a:prstGeom prst="diagStrip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pitchFamily="34" charset="-122"/>
              <a:cs typeface="+mn-cs"/>
            </a:endParaRPr>
          </a:p>
        </p:txBody>
      </p:sp>
      <p:grpSp>
        <p:nvGrpSpPr>
          <p:cNvPr id="33" name="组合 32"/>
          <p:cNvGrpSpPr/>
          <p:nvPr/>
        </p:nvGrpSpPr>
        <p:grpSpPr>
          <a:xfrm>
            <a:off x="3851275" y="1165225"/>
            <a:ext cx="1173163" cy="90170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rPr>
                <a:t>专业</a:t>
              </a:r>
              <a:endParaRPr kumimoji="0" lang="zh-CN" altLang="en-US" sz="22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5045075" y="1147763"/>
            <a:ext cx="1173163" cy="903287"/>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4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rPr>
                <a:t>年轻</a:t>
              </a:r>
              <a:endParaRPr kumimoji="0" lang="zh-CN" altLang="en-US" sz="22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43" name="组合 42"/>
          <p:cNvGrpSpPr/>
          <p:nvPr/>
        </p:nvGrpSpPr>
        <p:grpSpPr>
          <a:xfrm>
            <a:off x="6211888" y="1177925"/>
            <a:ext cx="1173162" cy="903288"/>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45"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rPr>
                <a:t>有梦想</a:t>
              </a:r>
              <a:endParaRPr kumimoji="0" lang="zh-CN" altLang="en-US" sz="18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grpSp>
        <p:nvGrpSpPr>
          <p:cNvPr id="48" name="组合 47"/>
          <p:cNvGrpSpPr/>
          <p:nvPr/>
        </p:nvGrpSpPr>
        <p:grpSpPr>
          <a:xfrm>
            <a:off x="7385050" y="1189038"/>
            <a:ext cx="1173163" cy="903287"/>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pitchFamily="34" charset="-122"/>
                  <a:cs typeface="+mn-cs"/>
                </a:endParaRPr>
              </a:p>
            </p:txBody>
          </p:sp>
        </p:grpSp>
        <p:sp>
          <p:nvSpPr>
            <p:cNvPr id="50"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rPr>
                <a:t>行动力强</a:t>
              </a:r>
              <a:endParaRPr kumimoji="0" lang="zh-CN" altLang="en-US" sz="18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sp>
        <p:nvSpPr>
          <p:cNvPr id="53" name="TextBox 5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300" fill="hold"/>
                                        <p:tgtEl>
                                          <p:spTgt spid="33"/>
                                        </p:tgtEl>
                                        <p:attrNameLst>
                                          <p:attrName>ppt_x</p:attrName>
                                        </p:attrNameLst>
                                      </p:cBhvr>
                                      <p:tavLst>
                                        <p:tav tm="0">
                                          <p:val>
                                            <p:strVal val="1+#ppt_w/2"/>
                                          </p:val>
                                        </p:tav>
                                        <p:tav tm="100000">
                                          <p:val>
                                            <p:strVal val="#ppt_x"/>
                                          </p:val>
                                        </p:tav>
                                      </p:tavLst>
                                    </p:anim>
                                    <p:anim calcmode="lin" valueType="num">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300" fill="hold"/>
                                        <p:tgtEl>
                                          <p:spTgt spid="38"/>
                                        </p:tgtEl>
                                        <p:attrNameLst>
                                          <p:attrName>ppt_x</p:attrName>
                                        </p:attrNameLst>
                                      </p:cBhvr>
                                      <p:tavLst>
                                        <p:tav tm="0">
                                          <p:val>
                                            <p:strVal val="1+#ppt_w/2"/>
                                          </p:val>
                                        </p:tav>
                                        <p:tav tm="100000">
                                          <p:val>
                                            <p:strVal val="#ppt_x"/>
                                          </p:val>
                                        </p:tav>
                                      </p:tavLst>
                                    </p:anim>
                                    <p:anim calcmode="lin" valueType="num">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1300" fill="hold"/>
                                        <p:tgtEl>
                                          <p:spTgt spid="43"/>
                                        </p:tgtEl>
                                        <p:attrNameLst>
                                          <p:attrName>ppt_x</p:attrName>
                                        </p:attrNameLst>
                                      </p:cBhvr>
                                      <p:tavLst>
                                        <p:tav tm="0">
                                          <p:val>
                                            <p:strVal val="1+#ppt_w/2"/>
                                          </p:val>
                                        </p:tav>
                                        <p:tav tm="100000">
                                          <p:val>
                                            <p:strVal val="#ppt_x"/>
                                          </p:val>
                                        </p:tav>
                                      </p:tavLst>
                                    </p:anim>
                                    <p:anim calcmode="lin" valueType="num">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300" fill="hold"/>
                                        <p:tgtEl>
                                          <p:spTgt spid="48"/>
                                        </p:tgtEl>
                                        <p:attrNameLst>
                                          <p:attrName>ppt_x</p:attrName>
                                        </p:attrNameLst>
                                      </p:cBhvr>
                                      <p:tavLst>
                                        <p:tav tm="0">
                                          <p:val>
                                            <p:strVal val="1+#ppt_w/2"/>
                                          </p:val>
                                        </p:tav>
                                        <p:tav tm="100000">
                                          <p:val>
                                            <p:strVal val="#ppt_x"/>
                                          </p:val>
                                        </p:tav>
                                      </p:tavLst>
                                    </p:anim>
                                    <p:anim calcmode="lin" valueType="num">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8"/>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工作进度比例</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47" name="组合 46"/>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50" name="组合 49"/>
          <p:cNvGrpSpPr/>
          <p:nvPr/>
        </p:nvGrpSpPr>
        <p:grpSpPr>
          <a:xfrm>
            <a:off x="8541751" y="3291830"/>
            <a:ext cx="998801" cy="998801"/>
            <a:chOff x="5252030" y="2008764"/>
            <a:chExt cx="809336" cy="809336"/>
          </a:xfrm>
          <a:solidFill>
            <a:srgbClr val="17375E"/>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53" name="组合 52"/>
          <p:cNvGrpSpPr/>
          <p:nvPr/>
        </p:nvGrpSpPr>
        <p:grpSpPr>
          <a:xfrm>
            <a:off x="8239738" y="4703040"/>
            <a:ext cx="321721" cy="321721"/>
            <a:chOff x="5252030" y="2008764"/>
            <a:chExt cx="809336" cy="809336"/>
          </a:xfrm>
          <a:solidFill>
            <a:srgbClr val="17375E"/>
          </a:solidFill>
        </p:grpSpPr>
        <p:sp>
          <p:nvSpPr>
            <p:cNvPr id="54" name="椭圆 5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55" name="椭圆 5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56" name="组合 55"/>
          <p:cNvGrpSpPr/>
          <p:nvPr/>
        </p:nvGrpSpPr>
        <p:grpSpPr>
          <a:xfrm>
            <a:off x="8399550" y="4369917"/>
            <a:ext cx="160860" cy="160860"/>
            <a:chOff x="5252030" y="2008764"/>
            <a:chExt cx="809336" cy="809336"/>
          </a:xfrm>
          <a:solidFill>
            <a:srgbClr val="17375E"/>
          </a:solidFill>
        </p:grpSpPr>
        <p:sp>
          <p:nvSpPr>
            <p:cNvPr id="57" name="椭圆 5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58" name="椭圆 5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aphicFrame>
        <p:nvGraphicFramePr>
          <p:cNvPr id="59" name="Chart 14"/>
          <p:cNvGraphicFramePr/>
          <p:nvPr/>
        </p:nvGraphicFramePr>
        <p:xfrm>
          <a:off x="192088" y="1027113"/>
          <a:ext cx="4525962" cy="3406775"/>
        </p:xfrm>
        <a:graphic>
          <a:graphicData uri="http://schemas.openxmlformats.org/presentationml/2006/ole">
            <mc:AlternateContent xmlns:mc="http://schemas.openxmlformats.org/markup-compatibility/2006">
              <mc:Choice xmlns:v="urn:schemas-microsoft-com:vml" Requires="v">
                <p:oleObj spid="_x0000_s3076" name="" r:id="rId1" imgW="4529455" imgH="3413760" progId="Excel.Chart.8">
                  <p:embed/>
                </p:oleObj>
              </mc:Choice>
              <mc:Fallback>
                <p:oleObj name="" r:id="rId1" imgW="4529455" imgH="3413760" progId="Excel.Chart.8">
                  <p:embed/>
                  <p:pic>
                    <p:nvPicPr>
                      <p:cNvPr id="0" name="图片 3075"/>
                      <p:cNvPicPr/>
                      <p:nvPr/>
                    </p:nvPicPr>
                    <p:blipFill>
                      <a:blip r:embed="rId2"/>
                      <a:stretch>
                        <a:fillRect/>
                      </a:stretch>
                    </p:blipFill>
                    <p:spPr>
                      <a:xfrm>
                        <a:off x="192088" y="1027113"/>
                        <a:ext cx="4525962" cy="3406775"/>
                      </a:xfrm>
                      <a:prstGeom prst="rect">
                        <a:avLst/>
                      </a:prstGeom>
                      <a:noFill/>
                      <a:ln w="38100">
                        <a:noFill/>
                        <a:miter/>
                      </a:ln>
                    </p:spPr>
                  </p:pic>
                </p:oleObj>
              </mc:Fallback>
            </mc:AlternateContent>
          </a:graphicData>
        </a:graphic>
      </p:graphicFrame>
      <p:sp>
        <p:nvSpPr>
          <p:cNvPr id="60" name="Rectangle 15"/>
          <p:cNvSpPr/>
          <p:nvPr/>
        </p:nvSpPr>
        <p:spPr>
          <a:xfrm>
            <a:off x="693738" y="4270375"/>
            <a:ext cx="877887" cy="246063"/>
          </a:xfrm>
          <a:prstGeom prst="rect">
            <a:avLst/>
          </a:prstGeom>
          <a:noFill/>
          <a:ln w="9525">
            <a:noFill/>
          </a:ln>
        </p:spPr>
        <p:txBody>
          <a:bodyPr>
            <a:spAutoFit/>
          </a:bodyPr>
          <a:p>
            <a:pPr algn="ctr" eaLnBrk="1" hangingPunct="1"/>
            <a:r>
              <a:rPr lang="zh-CN" altLang="en-US" sz="1000" dirty="0">
                <a:solidFill>
                  <a:srgbClr val="7F7F7F"/>
                </a:solidFill>
                <a:latin typeface="微软雅黑" panose="020B0503020204020204" pitchFamily="34" charset="-122"/>
                <a:ea typeface="Clear Sans Thin"/>
              </a:rPr>
              <a:t>添加标题</a:t>
            </a:r>
            <a:r>
              <a:rPr lang="en-US" altLang="zh-CN" sz="1000" dirty="0">
                <a:solidFill>
                  <a:srgbClr val="7F7F7F"/>
                </a:solidFill>
                <a:latin typeface="微软雅黑" panose="020B0503020204020204" pitchFamily="34" charset="-122"/>
                <a:ea typeface="Clear Sans Thin"/>
              </a:rPr>
              <a:t> 1</a:t>
            </a:r>
            <a:endParaRPr lang="en-US" altLang="zh-CN" sz="1000" dirty="0">
              <a:solidFill>
                <a:srgbClr val="7F7F7F"/>
              </a:solidFill>
              <a:latin typeface="微软雅黑" panose="020B0503020204020204" pitchFamily="34" charset="-122"/>
              <a:ea typeface="Clear Sans Thin"/>
            </a:endParaRPr>
          </a:p>
        </p:txBody>
      </p:sp>
      <p:sp>
        <p:nvSpPr>
          <p:cNvPr id="61" name="Rectangle 16"/>
          <p:cNvSpPr/>
          <p:nvPr/>
        </p:nvSpPr>
        <p:spPr>
          <a:xfrm>
            <a:off x="1917700" y="4270375"/>
            <a:ext cx="877888" cy="246063"/>
          </a:xfrm>
          <a:prstGeom prst="rect">
            <a:avLst/>
          </a:prstGeom>
          <a:noFill/>
          <a:ln w="9525">
            <a:noFill/>
          </a:ln>
        </p:spPr>
        <p:txBody>
          <a:bodyPr>
            <a:spAutoFit/>
          </a:bodyPr>
          <a:p>
            <a:pPr algn="ctr" eaLnBrk="1" hangingPunct="1"/>
            <a:r>
              <a:rPr lang="zh-CN" altLang="en-US" sz="1000" dirty="0">
                <a:solidFill>
                  <a:srgbClr val="7F7F7F"/>
                </a:solidFill>
                <a:latin typeface="微软雅黑" panose="020B0503020204020204" pitchFamily="34" charset="-122"/>
                <a:ea typeface="Clear Sans Thin"/>
              </a:rPr>
              <a:t>添加标题</a:t>
            </a:r>
            <a:r>
              <a:rPr lang="en-US" altLang="zh-CN" sz="1000" dirty="0">
                <a:solidFill>
                  <a:srgbClr val="7F7F7F"/>
                </a:solidFill>
                <a:latin typeface="微软雅黑" panose="020B0503020204020204" pitchFamily="34" charset="-122"/>
                <a:ea typeface="Clear Sans Thin"/>
              </a:rPr>
              <a:t> 2</a:t>
            </a:r>
            <a:endParaRPr lang="en-US" altLang="zh-CN" sz="1000" dirty="0">
              <a:solidFill>
                <a:srgbClr val="7F7F7F"/>
              </a:solidFill>
              <a:latin typeface="微软雅黑" panose="020B0503020204020204" pitchFamily="34" charset="-122"/>
              <a:ea typeface="Clear Sans Thin"/>
            </a:endParaRPr>
          </a:p>
        </p:txBody>
      </p:sp>
      <p:sp>
        <p:nvSpPr>
          <p:cNvPr id="62" name="Rectangle 17"/>
          <p:cNvSpPr/>
          <p:nvPr/>
        </p:nvSpPr>
        <p:spPr>
          <a:xfrm>
            <a:off x="3141663" y="4270375"/>
            <a:ext cx="876300" cy="246063"/>
          </a:xfrm>
          <a:prstGeom prst="rect">
            <a:avLst/>
          </a:prstGeom>
          <a:noFill/>
          <a:ln w="9525">
            <a:noFill/>
          </a:ln>
        </p:spPr>
        <p:txBody>
          <a:bodyPr>
            <a:spAutoFit/>
          </a:bodyPr>
          <a:p>
            <a:pPr algn="ctr" eaLnBrk="1" hangingPunct="1"/>
            <a:r>
              <a:rPr lang="zh-CN" altLang="en-US" sz="1000" dirty="0">
                <a:solidFill>
                  <a:srgbClr val="7F7F7F"/>
                </a:solidFill>
                <a:latin typeface="微软雅黑" panose="020B0503020204020204" pitchFamily="34" charset="-122"/>
                <a:ea typeface="Clear Sans Thin"/>
              </a:rPr>
              <a:t>添加标题</a:t>
            </a:r>
            <a:r>
              <a:rPr lang="en-US" altLang="zh-CN" sz="1000" dirty="0">
                <a:solidFill>
                  <a:srgbClr val="7F7F7F"/>
                </a:solidFill>
                <a:latin typeface="微软雅黑" panose="020B0503020204020204" pitchFamily="34" charset="-122"/>
                <a:ea typeface="Clear Sans Thin"/>
              </a:rPr>
              <a:t> 3</a:t>
            </a:r>
            <a:endParaRPr lang="en-US" altLang="zh-CN" sz="1000" dirty="0">
              <a:solidFill>
                <a:srgbClr val="7F7F7F"/>
              </a:solidFill>
              <a:latin typeface="微软雅黑" panose="020B0503020204020204" pitchFamily="34" charset="-122"/>
              <a:ea typeface="Clear Sans Thin"/>
            </a:endParaRPr>
          </a:p>
        </p:txBody>
      </p:sp>
      <p:sp>
        <p:nvSpPr>
          <p:cNvPr id="63" name="TextBox 62"/>
          <p:cNvSpPr txBox="1"/>
          <p:nvPr/>
        </p:nvSpPr>
        <p:spPr>
          <a:xfrm>
            <a:off x="5678488" y="1398588"/>
            <a:ext cx="2779712" cy="676275"/>
          </a:xfrm>
          <a:prstGeom prst="rect">
            <a:avLst/>
          </a:prstGeom>
          <a:noFill/>
          <a:ln w="9525">
            <a:noFill/>
          </a:ln>
        </p:spPr>
        <p:txBody>
          <a:bodyPr>
            <a:spAutoFit/>
          </a:bodyPr>
          <a:p>
            <a:pPr eaLnBrk="1" hangingPunct="1"/>
            <a:r>
              <a:rPr lang="zh-CN" altLang="en-US" sz="1400" b="1" dirty="0">
                <a:solidFill>
                  <a:srgbClr val="17375E"/>
                </a:solidFill>
                <a:latin typeface="微软雅黑" panose="020B0503020204020204" pitchFamily="34" charset="-122"/>
                <a:ea typeface="微软雅黑" panose="020B0503020204020204" pitchFamily="34" charset="-122"/>
              </a:rPr>
              <a:t>填加标题</a:t>
            </a:r>
            <a:endParaRPr lang="en-US" altLang="zh-CN" sz="1400" b="1" dirty="0">
              <a:solidFill>
                <a:srgbClr val="17375E"/>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595959"/>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595959"/>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595959"/>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595959"/>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5680075" y="2492375"/>
            <a:ext cx="2779713" cy="676275"/>
          </a:xfrm>
          <a:prstGeom prst="rect">
            <a:avLst/>
          </a:prstGeom>
          <a:noFill/>
          <a:ln w="9525">
            <a:noFill/>
          </a:ln>
        </p:spPr>
        <p:txBody>
          <a:bodyPr>
            <a:spAutoFit/>
          </a:bodyPr>
          <a:p>
            <a:pPr eaLnBrk="1" hangingPunct="1"/>
            <a:r>
              <a:rPr lang="zh-CN" altLang="en-US" sz="1400" b="1" dirty="0">
                <a:solidFill>
                  <a:srgbClr val="404040"/>
                </a:solidFill>
                <a:latin typeface="微软雅黑" panose="020B0503020204020204" pitchFamily="34" charset="-122"/>
                <a:ea typeface="微软雅黑" panose="020B0503020204020204" pitchFamily="34" charset="-122"/>
              </a:rPr>
              <a:t>填加标题</a:t>
            </a:r>
            <a:endParaRPr lang="en-US" altLang="zh-CN" sz="1400" b="1" dirty="0">
              <a:solidFill>
                <a:srgbClr val="404040"/>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595959"/>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595959"/>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595959"/>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595959"/>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5680075" y="3551238"/>
            <a:ext cx="2779713" cy="676275"/>
          </a:xfrm>
          <a:prstGeom prst="rect">
            <a:avLst/>
          </a:prstGeom>
          <a:noFill/>
          <a:ln w="9525">
            <a:noFill/>
          </a:ln>
        </p:spPr>
        <p:txBody>
          <a:bodyPr>
            <a:spAutoFit/>
          </a:bodyPr>
          <a:p>
            <a:pPr eaLnBrk="1" hangingPunct="1"/>
            <a:r>
              <a:rPr lang="zh-CN" altLang="en-US" sz="1400" b="1" dirty="0">
                <a:solidFill>
                  <a:srgbClr val="FFC000"/>
                </a:solidFill>
                <a:latin typeface="微软雅黑" panose="020B0503020204020204" pitchFamily="34" charset="-122"/>
                <a:ea typeface="微软雅黑" panose="020B0503020204020204" pitchFamily="34" charset="-122"/>
              </a:rPr>
              <a:t>填加标题</a:t>
            </a:r>
            <a:endParaRPr lang="en-US" altLang="zh-CN" sz="1400" b="1" dirty="0">
              <a:solidFill>
                <a:srgbClr val="FFC000"/>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595959"/>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595959"/>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595959"/>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595959"/>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4997450" y="2251075"/>
            <a:ext cx="3319463" cy="0"/>
          </a:xfrm>
          <a:prstGeom prst="line">
            <a:avLst/>
          </a:prstGeom>
          <a:ln w="9525" cap="flat" cmpd="sng">
            <a:solidFill>
              <a:srgbClr val="7F7F7F"/>
            </a:solidFill>
            <a:prstDash val="dash"/>
            <a:headEnd type="none" w="med" len="med"/>
            <a:tailEnd type="none" w="med" len="med"/>
          </a:ln>
        </p:spPr>
      </p:cxnSp>
      <p:cxnSp>
        <p:nvCxnSpPr>
          <p:cNvPr id="67" name="直接连接符 66"/>
          <p:cNvCxnSpPr/>
          <p:nvPr/>
        </p:nvCxnSpPr>
        <p:spPr>
          <a:xfrm>
            <a:off x="4995863" y="3405188"/>
            <a:ext cx="3321050" cy="0"/>
          </a:xfrm>
          <a:prstGeom prst="line">
            <a:avLst/>
          </a:prstGeom>
          <a:ln w="9525" cap="flat" cmpd="sng">
            <a:solidFill>
              <a:srgbClr val="7F7F7F"/>
            </a:solidFill>
            <a:prstDash val="dash"/>
            <a:headEnd type="none" w="med" len="med"/>
            <a:tailEnd type="none" w="med" len="med"/>
          </a:ln>
        </p:spPr>
      </p:cxnSp>
      <p:grpSp>
        <p:nvGrpSpPr>
          <p:cNvPr id="68" name="组合 67"/>
          <p:cNvGrpSpPr/>
          <p:nvPr/>
        </p:nvGrpSpPr>
        <p:grpSpPr>
          <a:xfrm>
            <a:off x="4956175" y="1436688"/>
            <a:ext cx="598488" cy="598487"/>
            <a:chOff x="4499992" y="267494"/>
            <a:chExt cx="599448" cy="599448"/>
          </a:xfrm>
        </p:grpSpPr>
        <p:grpSp>
          <p:nvGrpSpPr>
            <p:cNvPr id="16421" name="组合 68"/>
            <p:cNvGrpSpPr/>
            <p:nvPr/>
          </p:nvGrpSpPr>
          <p:grpSpPr>
            <a:xfrm>
              <a:off x="4499992" y="267494"/>
              <a:ext cx="599448" cy="599448"/>
              <a:chOff x="4131160" y="713581"/>
              <a:chExt cx="881684" cy="881684"/>
            </a:xfrm>
          </p:grpSpPr>
          <p:sp>
            <p:nvSpPr>
              <p:cNvPr id="71" name="椭圆 7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72" name="椭圆 71"/>
              <p:cNvSpPr/>
              <p:nvPr/>
            </p:nvSpPr>
            <p:spPr>
              <a:xfrm>
                <a:off x="4237176" y="819597"/>
                <a:ext cx="669652" cy="669652"/>
              </a:xfrm>
              <a:prstGeom prst="ellipse">
                <a:avLst/>
              </a:prstGeom>
              <a:solidFill>
                <a:srgbClr val="17375E"/>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7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73" name="组合 72"/>
          <p:cNvGrpSpPr/>
          <p:nvPr/>
        </p:nvGrpSpPr>
        <p:grpSpPr>
          <a:xfrm>
            <a:off x="4970463" y="2492375"/>
            <a:ext cx="600075" cy="600075"/>
            <a:chOff x="5418452" y="307702"/>
            <a:chExt cx="599448" cy="599448"/>
          </a:xfrm>
        </p:grpSpPr>
        <p:grpSp>
          <p:nvGrpSpPr>
            <p:cNvPr id="16413" name="组合 73"/>
            <p:cNvGrpSpPr/>
            <p:nvPr/>
          </p:nvGrpSpPr>
          <p:grpSpPr>
            <a:xfrm>
              <a:off x="5418452" y="307702"/>
              <a:ext cx="599448" cy="599448"/>
              <a:chOff x="4131160" y="713581"/>
              <a:chExt cx="881684" cy="881684"/>
            </a:xfrm>
          </p:grpSpPr>
          <p:sp>
            <p:nvSpPr>
              <p:cNvPr id="76" name="椭圆 75"/>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77" name="椭圆 76"/>
              <p:cNvSpPr/>
              <p:nvPr/>
            </p:nvSpPr>
            <p:spPr>
              <a:xfrm>
                <a:off x="4237176" y="819597"/>
                <a:ext cx="669652" cy="669652"/>
              </a:xfrm>
              <a:prstGeom prst="ellipse">
                <a:avLst/>
              </a:prstGeom>
              <a:solidFill>
                <a:sysClr val="windowText" lastClr="000000">
                  <a:lumMod val="75000"/>
                  <a:lumOff val="25000"/>
                </a:sysClr>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75"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78" name="组合 77"/>
          <p:cNvGrpSpPr/>
          <p:nvPr/>
        </p:nvGrpSpPr>
        <p:grpSpPr>
          <a:xfrm>
            <a:off x="4987925" y="3530600"/>
            <a:ext cx="600075" cy="598488"/>
            <a:chOff x="6516216" y="334289"/>
            <a:chExt cx="599448" cy="599448"/>
          </a:xfrm>
        </p:grpSpPr>
        <p:grpSp>
          <p:nvGrpSpPr>
            <p:cNvPr id="16405" name="组合 78"/>
            <p:cNvGrpSpPr/>
            <p:nvPr/>
          </p:nvGrpSpPr>
          <p:grpSpPr>
            <a:xfrm>
              <a:off x="6516216" y="334289"/>
              <a:ext cx="599448" cy="599448"/>
              <a:chOff x="4131160" y="713581"/>
              <a:chExt cx="881684" cy="881684"/>
            </a:xfrm>
          </p:grpSpPr>
          <p:sp>
            <p:nvSpPr>
              <p:cNvPr id="81" name="椭圆 8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82" name="椭圆 81"/>
              <p:cNvSpPr/>
              <p:nvPr/>
            </p:nvSpPr>
            <p:spPr>
              <a:xfrm>
                <a:off x="4237176" y="819597"/>
                <a:ext cx="669652" cy="669652"/>
              </a:xfrm>
              <a:prstGeom prst="ellipse">
                <a:avLst/>
              </a:prstGeom>
              <a:solidFill>
                <a:srgbClr val="FFC0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80"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83" name="TextBox 8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000000"/>
                                          </p:val>
                                        </p:tav>
                                        <p:tav tm="100000">
                                          <p:val>
                                            <p:strVal val="#ppt_w"/>
                                          </p:val>
                                        </p:tav>
                                      </p:tavLst>
                                    </p:anim>
                                    <p:anim calcmode="lin" valueType="num">
                                      <p:cBhvr>
                                        <p:cTn id="8" dur="500" fill="hold"/>
                                        <p:tgtEl>
                                          <p:spTgt spid="50"/>
                                        </p:tgtEl>
                                        <p:attrNameLst>
                                          <p:attrName>ppt_h</p:attrName>
                                        </p:attrNameLst>
                                      </p:cBhvr>
                                      <p:tavLst>
                                        <p:tav tm="0">
                                          <p:val>
                                            <p:fltVal val="0.000000"/>
                                          </p:val>
                                        </p:tav>
                                        <p:tav tm="100000">
                                          <p:val>
                                            <p:strVal val="#ppt_h"/>
                                          </p:val>
                                        </p:tav>
                                      </p:tavLst>
                                    </p:anim>
                                    <p:animEffect transition="in" filter="fade">
                                      <p:cBhvr>
                                        <p:cTn id="9" dur="500"/>
                                        <p:tgtEl>
                                          <p:spTgt spid="5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44"/>
                                        </p:tgtEl>
                                        <p:attrNameLst>
                                          <p:attrName>style.visibility</p:attrName>
                                        </p:attrNameLst>
                                      </p:cBhvr>
                                      <p:to>
                                        <p:strVal val="visible"/>
                                      </p:to>
                                    </p:set>
                                    <p:anim calcmode="lin" valueType="num">
                                      <p:cBhvr>
                                        <p:cTn id="12" dur="1000" fill="hold"/>
                                        <p:tgtEl>
                                          <p:spTgt spid="44"/>
                                        </p:tgtEl>
                                        <p:attrNameLst>
                                          <p:attrName>ppt_w</p:attrName>
                                        </p:attrNameLst>
                                      </p:cBhvr>
                                      <p:tavLst>
                                        <p:tav tm="0">
                                          <p:val>
                                            <p:fltVal val="0.000000"/>
                                          </p:val>
                                        </p:tav>
                                        <p:tav tm="100000">
                                          <p:val>
                                            <p:strVal val="#ppt_w"/>
                                          </p:val>
                                        </p:tav>
                                      </p:tavLst>
                                    </p:anim>
                                    <p:anim calcmode="lin" valueType="num">
                                      <p:cBhvr>
                                        <p:cTn id="13" dur="1000" fill="hold"/>
                                        <p:tgtEl>
                                          <p:spTgt spid="44"/>
                                        </p:tgtEl>
                                        <p:attrNameLst>
                                          <p:attrName>ppt_h</p:attrName>
                                        </p:attrNameLst>
                                      </p:cBhvr>
                                      <p:tavLst>
                                        <p:tav tm="0">
                                          <p:val>
                                            <p:fltVal val="0.000000"/>
                                          </p:val>
                                        </p:tav>
                                        <p:tav tm="100000">
                                          <p:val>
                                            <p:strVal val="#ppt_h"/>
                                          </p:val>
                                        </p:tav>
                                      </p:tavLst>
                                    </p:anim>
                                    <p:anim calcmode="lin" valueType="num">
                                      <p:cBhvr>
                                        <p:cTn id="14" dur="1000" fill="hold"/>
                                        <p:tgtEl>
                                          <p:spTgt spid="44"/>
                                        </p:tgtEl>
                                        <p:attrNameLst>
                                          <p:attrName>ppt_x</p:attrName>
                                        </p:attrNameLst>
                                      </p:cBhvr>
                                      <p:tavLst>
                                        <p:tav tm="0">
                                          <p:val>
                                            <p:fltVal val="0.500000"/>
                                          </p:val>
                                        </p:tav>
                                        <p:tav tm="100000">
                                          <p:val>
                                            <p:strVal val="#ppt_x"/>
                                          </p:val>
                                        </p:tav>
                                      </p:tavLst>
                                    </p:anim>
                                    <p:anim calcmode="lin" valueType="num">
                                      <p:cBhvr>
                                        <p:cTn id="15" dur="1000" fill="hold"/>
                                        <p:tgtEl>
                                          <p:spTgt spid="44"/>
                                        </p:tgtEl>
                                        <p:attrNameLst>
                                          <p:attrName>ppt_y</p:attrName>
                                        </p:attrNameLst>
                                      </p:cBhvr>
                                      <p:tavLst>
                                        <p:tav tm="0">
                                          <p:val>
                                            <p:fltVal val="0.500000"/>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1000" fill="hold"/>
                                        <p:tgtEl>
                                          <p:spTgt spid="47"/>
                                        </p:tgtEl>
                                        <p:attrNameLst>
                                          <p:attrName>ppt_w</p:attrName>
                                        </p:attrNameLst>
                                      </p:cBhvr>
                                      <p:tavLst>
                                        <p:tav tm="0">
                                          <p:val>
                                            <p:fltVal val="0.000000"/>
                                          </p:val>
                                        </p:tav>
                                        <p:tav tm="100000">
                                          <p:val>
                                            <p:strVal val="#ppt_w"/>
                                          </p:val>
                                        </p:tav>
                                      </p:tavLst>
                                    </p:anim>
                                    <p:anim calcmode="lin" valueType="num">
                                      <p:cBhvr>
                                        <p:cTn id="19" dur="1000" fill="hold"/>
                                        <p:tgtEl>
                                          <p:spTgt spid="47"/>
                                        </p:tgtEl>
                                        <p:attrNameLst>
                                          <p:attrName>ppt_h</p:attrName>
                                        </p:attrNameLst>
                                      </p:cBhvr>
                                      <p:tavLst>
                                        <p:tav tm="0">
                                          <p:val>
                                            <p:fltVal val="0.000000"/>
                                          </p:val>
                                        </p:tav>
                                        <p:tav tm="100000">
                                          <p:val>
                                            <p:strVal val="#ppt_h"/>
                                          </p:val>
                                        </p:tav>
                                      </p:tavLst>
                                    </p:anim>
                                    <p:anim calcmode="lin" valueType="num">
                                      <p:cBhvr>
                                        <p:cTn id="20" dur="1000" fill="hold"/>
                                        <p:tgtEl>
                                          <p:spTgt spid="47"/>
                                        </p:tgtEl>
                                        <p:attrNameLst>
                                          <p:attrName>ppt_x</p:attrName>
                                        </p:attrNameLst>
                                      </p:cBhvr>
                                      <p:tavLst>
                                        <p:tav tm="0">
                                          <p:val>
                                            <p:fltVal val="0.500000"/>
                                          </p:val>
                                        </p:tav>
                                        <p:tav tm="100000">
                                          <p:val>
                                            <p:strVal val="#ppt_x"/>
                                          </p:val>
                                        </p:tav>
                                      </p:tavLst>
                                    </p:anim>
                                    <p:anim calcmode="lin" valueType="num">
                                      <p:cBhvr>
                                        <p:cTn id="21" dur="1000" fill="hold"/>
                                        <p:tgtEl>
                                          <p:spTgt spid="47"/>
                                        </p:tgtEl>
                                        <p:attrNameLst>
                                          <p:attrName>ppt_y</p:attrName>
                                        </p:attrNameLst>
                                      </p:cBhvr>
                                      <p:tavLst>
                                        <p:tav tm="0">
                                          <p:val>
                                            <p:fltVal val="0.500000"/>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000000"/>
                                          </p:val>
                                        </p:tav>
                                        <p:tav tm="100000">
                                          <p:val>
                                            <p:strVal val="#ppt_w"/>
                                          </p:val>
                                        </p:tav>
                                      </p:tavLst>
                                    </p:anim>
                                    <p:anim calcmode="lin" valueType="num">
                                      <p:cBhvr>
                                        <p:cTn id="25" dur="500" fill="hold"/>
                                        <p:tgtEl>
                                          <p:spTgt spid="56"/>
                                        </p:tgtEl>
                                        <p:attrNameLst>
                                          <p:attrName>ppt_h</p:attrName>
                                        </p:attrNameLst>
                                      </p:cBhvr>
                                      <p:tavLst>
                                        <p:tav tm="0">
                                          <p:val>
                                            <p:fltVal val="0.00000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90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000000"/>
                                          </p:val>
                                        </p:tav>
                                        <p:tav tm="100000">
                                          <p:val>
                                            <p:strVal val="#ppt_w"/>
                                          </p:val>
                                        </p:tav>
                                      </p:tavLst>
                                    </p:anim>
                                    <p:anim calcmode="lin" valueType="num">
                                      <p:cBhvr>
                                        <p:cTn id="30" dur="500" fill="hold"/>
                                        <p:tgtEl>
                                          <p:spTgt spid="53"/>
                                        </p:tgtEl>
                                        <p:attrNameLst>
                                          <p:attrName>ppt_h</p:attrName>
                                        </p:attrNameLst>
                                      </p:cBhvr>
                                      <p:tavLst>
                                        <p:tav tm="0">
                                          <p:val>
                                            <p:fltVal val="0.000000"/>
                                          </p:val>
                                        </p:tav>
                                        <p:tav tm="100000">
                                          <p:val>
                                            <p:strVal val="#ppt_h"/>
                                          </p:val>
                                        </p:tav>
                                      </p:tavLst>
                                    </p:anim>
                                    <p:animEffect transition="in" filter="fade">
                                      <p:cBhvr>
                                        <p:cTn id="31" dur="500"/>
                                        <p:tgtEl>
                                          <p:spTgt spid="53"/>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par>
                                <p:cTn id="49" presetID="22" presetClass="entr" presetSubtype="8" fill="hold" nodeType="withEffect">
                                  <p:stCondLst>
                                    <p:cond delay="50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par>
                                <p:cTn id="52" presetID="10" presetClass="entr" presetSubtype="0" fill="hold" nodeType="withEffect">
                                  <p:stCondLst>
                                    <p:cond delay="50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22" presetClass="entr" presetSubtype="8" fill="hold" nodeType="withEffect">
                                  <p:stCondLst>
                                    <p:cond delay="100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10" presetClass="entr" presetSubtype="0" fill="hold" nodeType="withEffect">
                                  <p:stCondLst>
                                    <p:cond delay="100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par>
                                <p:cTn id="67" presetID="10" presetClass="entr" presetSubtype="0" fill="hold" nodeType="withEffect">
                                  <p:stCondLst>
                                    <p:cond delay="150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childTnLst>
                                </p:cTn>
                              </p:par>
                            </p:childTnLst>
                          </p:cTn>
                        </p:par>
                        <p:par>
                          <p:cTn id="70" fill="hold">
                            <p:stCondLst>
                              <p:cond delay="1300"/>
                            </p:stCondLst>
                            <p:childTnLst>
                              <p:par>
                                <p:cTn id="71" presetID="10" presetClass="entr" presetSubtype="0"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9" grpId="0"/>
      <p:bldP spid="60" grpId="0"/>
      <p:bldP spid="61" grpId="0"/>
      <p:bldP spid="62" grpId="0"/>
      <p:bldP spid="63" grpId="0"/>
      <p:bldP spid="64" grpId="0"/>
      <p:bldP spid="65"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8"/>
          <p:cNvSpPr txBox="1"/>
          <p:nvPr/>
        </p:nvSpPr>
        <p:spPr>
          <a:xfrm>
            <a:off x="1184275" y="250825"/>
            <a:ext cx="1420813"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与去年相比</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1798638" y="1544638"/>
            <a:ext cx="1858963" cy="339725"/>
          </a:xfrm>
          <a:prstGeom prst="roundRect">
            <a:avLst/>
          </a:prstGeom>
          <a:solidFill>
            <a:srgbClr val="17375E"/>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24" name="圆角矩形 23"/>
          <p:cNvSpPr/>
          <p:nvPr/>
        </p:nvSpPr>
        <p:spPr>
          <a:xfrm>
            <a:off x="5391150" y="1533525"/>
            <a:ext cx="1860550" cy="338138"/>
          </a:xfrm>
          <a:prstGeom prst="roundRect">
            <a:avLst/>
          </a:prstGeom>
          <a:solidFill>
            <a:srgbClr val="00B0F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cxnSp>
        <p:nvCxnSpPr>
          <p:cNvPr id="25" name="直接连接符 24"/>
          <p:cNvCxnSpPr/>
          <p:nvPr/>
        </p:nvCxnSpPr>
        <p:spPr>
          <a:xfrm>
            <a:off x="4581525" y="1155700"/>
            <a:ext cx="0" cy="1457325"/>
          </a:xfrm>
          <a:prstGeom prst="line">
            <a:avLst/>
          </a:prstGeom>
          <a:ln w="9525" cap="flat" cmpd="sng">
            <a:solidFill>
              <a:srgbClr val="7F7F7F"/>
            </a:solidFill>
            <a:prstDash val="solid"/>
            <a:headEnd type="none" w="med" len="med"/>
            <a:tailEnd type="none" w="med" len="med"/>
          </a:ln>
        </p:spPr>
      </p:cxnSp>
      <p:cxnSp>
        <p:nvCxnSpPr>
          <p:cNvPr id="26" name="直接连接符 25"/>
          <p:cNvCxnSpPr/>
          <p:nvPr/>
        </p:nvCxnSpPr>
        <p:spPr>
          <a:xfrm>
            <a:off x="4581525" y="3298825"/>
            <a:ext cx="0" cy="1458913"/>
          </a:xfrm>
          <a:prstGeom prst="line">
            <a:avLst/>
          </a:prstGeom>
          <a:ln w="9525" cap="flat" cmpd="sng">
            <a:solidFill>
              <a:srgbClr val="7F7F7F"/>
            </a:solidFill>
            <a:prstDash val="solid"/>
            <a:headEnd type="none" w="med" len="med"/>
            <a:tailEnd type="none" w="med" len="med"/>
          </a:ln>
        </p:spPr>
      </p:cxnSp>
      <p:sp>
        <p:nvSpPr>
          <p:cNvPr id="27" name="椭圆 26"/>
          <p:cNvSpPr/>
          <p:nvPr/>
        </p:nvSpPr>
        <p:spPr bwMode="auto">
          <a:xfrm>
            <a:off x="4171950" y="2479675"/>
            <a:ext cx="819150" cy="819150"/>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mn-lt"/>
              <a:ea typeface="+mn-ea"/>
              <a:cs typeface="+mn-cs"/>
            </a:endParaRPr>
          </a:p>
        </p:txBody>
      </p:sp>
      <p:sp>
        <p:nvSpPr>
          <p:cNvPr id="28" name="TextBox 27"/>
          <p:cNvSpPr txBox="1"/>
          <p:nvPr/>
        </p:nvSpPr>
        <p:spPr>
          <a:xfrm>
            <a:off x="1782763" y="1536700"/>
            <a:ext cx="1925637" cy="338138"/>
          </a:xfrm>
          <a:prstGeom prst="rect">
            <a:avLst/>
          </a:prstGeom>
          <a:noFill/>
          <a:ln w="9525">
            <a:noFill/>
          </a:ln>
        </p:spPr>
        <p:txBody>
          <a:bodyPr wrap="none" lIns="91438" tIns="45719" rIns="91438" bIns="45719">
            <a:spAutoFit/>
          </a:bodyPr>
          <a:p>
            <a:pPr algn="r" eaLnBrk="1" hangingPunct="1"/>
            <a:r>
              <a:rPr lang="en-US" altLang="zh-CN" sz="1600" b="1" dirty="0">
                <a:solidFill>
                  <a:srgbClr val="FFFFFF"/>
                </a:solidFill>
                <a:latin typeface="微软雅黑" panose="020B0503020204020204" pitchFamily="34" charset="-122"/>
                <a:ea typeface="微软雅黑" panose="020B0503020204020204" pitchFamily="34" charset="-122"/>
              </a:rPr>
              <a:t>2014</a:t>
            </a:r>
            <a:r>
              <a:rPr lang="zh-CN" altLang="en-US" sz="1600" b="1" dirty="0">
                <a:solidFill>
                  <a:srgbClr val="FFFFFF"/>
                </a:solidFill>
                <a:latin typeface="微软雅黑" panose="020B0503020204020204" pitchFamily="34" charset="-122"/>
                <a:ea typeface="微软雅黑" panose="020B0503020204020204" pitchFamily="34" charset="-122"/>
              </a:rPr>
              <a:t>年上半年情况</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392738" y="1536700"/>
            <a:ext cx="1924050" cy="338138"/>
          </a:xfrm>
          <a:prstGeom prst="rect">
            <a:avLst/>
          </a:prstGeom>
          <a:solidFill>
            <a:srgbClr val="FFC000"/>
          </a:solidFill>
          <a:ln w="9525">
            <a:noFill/>
          </a:ln>
        </p:spPr>
        <p:txBody>
          <a:bodyPr wrap="none" lIns="91438" tIns="45719" rIns="91438" bIns="45719">
            <a:spAutoFit/>
          </a:bodyPr>
          <a:p>
            <a:pPr eaLnBrk="1" hangingPunct="1"/>
            <a:r>
              <a:rPr lang="en-US" altLang="zh-CN" sz="1600" b="1" dirty="0">
                <a:solidFill>
                  <a:srgbClr val="FFFFFF"/>
                </a:solidFill>
                <a:latin typeface="微软雅黑" panose="020B0503020204020204" pitchFamily="34" charset="-122"/>
                <a:ea typeface="微软雅黑" panose="020B0503020204020204" pitchFamily="34" charset="-122"/>
              </a:rPr>
              <a:t>2015</a:t>
            </a:r>
            <a:r>
              <a:rPr lang="zh-CN" altLang="en-US" sz="1600" b="1" dirty="0">
                <a:solidFill>
                  <a:srgbClr val="FFFFFF"/>
                </a:solidFill>
                <a:latin typeface="微软雅黑" panose="020B0503020204020204" pitchFamily="34" charset="-122"/>
                <a:ea typeface="微软雅黑" panose="020B0503020204020204" pitchFamily="34" charset="-122"/>
              </a:rPr>
              <a:t>年上半年情况</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011238" y="1963738"/>
            <a:ext cx="2727325" cy="600075"/>
          </a:xfrm>
          <a:prstGeom prst="rect">
            <a:avLst/>
          </a:prstGeom>
          <a:noFill/>
          <a:ln w="9525">
            <a:noFill/>
          </a:ln>
        </p:spPr>
        <p:txBody>
          <a:bodyPr lIns="91438" tIns="45719" rIns="91438" bIns="45719">
            <a:spAutoFit/>
          </a:bodyPr>
          <a:p>
            <a:pPr algn="r" eaLnBrk="1" hangingPunct="1"/>
            <a:r>
              <a:rPr lang="zh-CN" altLang="en-US" sz="1100" dirty="0">
                <a:solidFill>
                  <a:srgbClr val="7F7F7F"/>
                </a:solidFill>
                <a:latin typeface="微软雅黑" panose="020B0503020204020204" pitchFamily="34" charset="-122"/>
                <a:ea typeface="微软雅黑" panose="020B0503020204020204" pitchFamily="34" charset="-122"/>
              </a:rPr>
              <a:t>这里输入简要文字说明这里输入简要文字说明这里输入简要文字说明</a:t>
            </a:r>
            <a:endParaRPr lang="zh-CN" altLang="en-US" sz="1100" dirty="0">
              <a:solidFill>
                <a:srgbClr val="7F7F7F"/>
              </a:solidFill>
              <a:latin typeface="微软雅黑" panose="020B0503020204020204" pitchFamily="34" charset="-122"/>
              <a:ea typeface="微软雅黑" panose="020B0503020204020204" pitchFamily="34" charset="-122"/>
            </a:endParaRPr>
          </a:p>
          <a:p>
            <a:pPr algn="r" eaLnBrk="1" hangingPunct="1"/>
            <a:r>
              <a:rPr lang="zh-CN" altLang="en-US" sz="1100" dirty="0">
                <a:solidFill>
                  <a:srgbClr val="7F7F7F"/>
                </a:solidFill>
                <a:latin typeface="微软雅黑" panose="020B0503020204020204" pitchFamily="34" charset="-122"/>
                <a:ea typeface="微软雅黑" panose="020B0503020204020204" pitchFamily="34" charset="-122"/>
              </a:rPr>
              <a:t>这里输入简要文字说明</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294313" y="1963738"/>
            <a:ext cx="2728912" cy="600075"/>
          </a:xfrm>
          <a:prstGeom prst="rect">
            <a:avLst/>
          </a:prstGeom>
          <a:noFill/>
          <a:ln w="9525">
            <a:noFill/>
          </a:ln>
        </p:spPr>
        <p:txBody>
          <a:bodyPr lIns="91438" tIns="45719" rIns="91438" bIns="45719">
            <a:spAutoFit/>
          </a:bodyPr>
          <a:p>
            <a:pPr eaLnBrk="1" hangingPunct="1"/>
            <a:r>
              <a:rPr lang="zh-CN" altLang="en-US" sz="1100" dirty="0">
                <a:solidFill>
                  <a:srgbClr val="7F7F7F"/>
                </a:solidFill>
                <a:latin typeface="微软雅黑" panose="020B0503020204020204" pitchFamily="34" charset="-122"/>
                <a:ea typeface="微软雅黑" panose="020B0503020204020204" pitchFamily="34" charset="-122"/>
              </a:rPr>
              <a:t>这里输入简要文字说明这里输入简要文字说明这里输入简要文字说明</a:t>
            </a:r>
            <a:endParaRPr lang="zh-CN" altLang="en-US" sz="1100" dirty="0">
              <a:solidFill>
                <a:srgbClr val="7F7F7F"/>
              </a:solidFill>
              <a:latin typeface="微软雅黑" panose="020B0503020204020204" pitchFamily="34" charset="-122"/>
              <a:ea typeface="微软雅黑" panose="020B0503020204020204" pitchFamily="34" charset="-122"/>
            </a:endParaRPr>
          </a:p>
          <a:p>
            <a:pPr eaLnBrk="1" hangingPunct="1"/>
            <a:r>
              <a:rPr lang="zh-CN" altLang="en-US" sz="1100" dirty="0">
                <a:solidFill>
                  <a:srgbClr val="7F7F7F"/>
                </a:solidFill>
                <a:latin typeface="微软雅黑" panose="020B0503020204020204" pitchFamily="34" charset="-122"/>
                <a:ea typeface="微软雅黑" panose="020B0503020204020204" pitchFamily="34" charset="-122"/>
              </a:rPr>
              <a:t>这里输入简要文字说明</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32" name="矩形 31"/>
          <p:cNvSpPr/>
          <p:nvPr/>
        </p:nvSpPr>
        <p:spPr bwMode="auto">
          <a:xfrm>
            <a:off x="2016125" y="2889250"/>
            <a:ext cx="1611313" cy="265113"/>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60%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3" name="矩形 32"/>
          <p:cNvSpPr/>
          <p:nvPr/>
        </p:nvSpPr>
        <p:spPr bwMode="auto">
          <a:xfrm>
            <a:off x="1363663" y="3222625"/>
            <a:ext cx="2263775" cy="265113"/>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555</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4" name="矩形 33"/>
          <p:cNvSpPr/>
          <p:nvPr/>
        </p:nvSpPr>
        <p:spPr bwMode="auto">
          <a:xfrm>
            <a:off x="1687513" y="3594100"/>
            <a:ext cx="1939925" cy="265113"/>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400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5" name="矩形 34"/>
          <p:cNvSpPr/>
          <p:nvPr/>
        </p:nvSpPr>
        <p:spPr bwMode="auto">
          <a:xfrm>
            <a:off x="2065338" y="3963988"/>
            <a:ext cx="1562100" cy="265113"/>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您的文字</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6" name="矩形 35"/>
          <p:cNvSpPr/>
          <p:nvPr/>
        </p:nvSpPr>
        <p:spPr bwMode="auto">
          <a:xfrm>
            <a:off x="5497513" y="2889250"/>
            <a:ext cx="1752600" cy="265113"/>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80%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7" name="矩形 36"/>
          <p:cNvSpPr/>
          <p:nvPr/>
        </p:nvSpPr>
        <p:spPr bwMode="auto">
          <a:xfrm>
            <a:off x="5505450" y="3222625"/>
            <a:ext cx="2614613" cy="265113"/>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800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8" name="矩形 37"/>
          <p:cNvSpPr/>
          <p:nvPr/>
        </p:nvSpPr>
        <p:spPr bwMode="auto">
          <a:xfrm>
            <a:off x="5505450" y="3594100"/>
            <a:ext cx="1365250" cy="265113"/>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500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9" name="矩形 38"/>
          <p:cNvSpPr/>
          <p:nvPr/>
        </p:nvSpPr>
        <p:spPr bwMode="auto">
          <a:xfrm>
            <a:off x="5497513" y="3963988"/>
            <a:ext cx="1860550" cy="265113"/>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您的文字</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0" name="TextBox 39"/>
          <p:cNvSpPr txBox="1"/>
          <p:nvPr/>
        </p:nvSpPr>
        <p:spPr>
          <a:xfrm>
            <a:off x="4332288" y="2665413"/>
            <a:ext cx="498475" cy="461963"/>
          </a:xfrm>
          <a:prstGeom prst="rect">
            <a:avLst/>
          </a:prstGeom>
          <a:noFill/>
        </p:spPr>
        <p:txBody>
          <a:bodyPr wrap="none" lIns="91438" tIns="45719" rIns="91438" bIns="45719" rtlCol="0">
            <a:spAutoFit/>
          </a:bodyPr>
          <a:lstStyle/>
          <a:p>
            <a:pPr marR="0" defTabSz="914400" eaLnBrk="1" hangingPunct="1">
              <a:buClrTx/>
              <a:buSzTx/>
              <a:buFontTx/>
              <a:buNone/>
              <a:defRPr/>
            </a:pPr>
            <a:r>
              <a:rPr kumimoji="0" lang="en-US" altLang="zh-CN" sz="2400" kern="0" cap="none" spc="0" normalizeH="0" baseline="0" noProof="0" dirty="0" smtClean="0">
                <a:solidFill>
                  <a:srgbClr val="F8F8F8"/>
                </a:solidFill>
                <a:latin typeface="+mn-lt"/>
                <a:ea typeface="+mn-ea"/>
                <a:cs typeface="+mn-cs"/>
              </a:rPr>
              <a:t>VS</a:t>
            </a:r>
            <a:endParaRPr kumimoji="0" lang="zh-CN" altLang="en-US" sz="2400" kern="0" cap="none" spc="0" normalizeH="0" baseline="0" noProof="0" dirty="0" smtClean="0">
              <a:solidFill>
                <a:srgbClr val="F8F8F8"/>
              </a:solidFill>
              <a:latin typeface="+mn-lt"/>
              <a:ea typeface="+mn-ea"/>
              <a:cs typeface="+mn-cs"/>
            </a:endParaRPr>
          </a:p>
        </p:txBody>
      </p:sp>
      <p:sp>
        <p:nvSpPr>
          <p:cNvPr id="41" name="TextBox 4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000000"/>
                                          </p:val>
                                        </p:tav>
                                        <p:tav tm="100000">
                                          <p:val>
                                            <p:strVal val="#ppt_w"/>
                                          </p:val>
                                        </p:tav>
                                      </p:tavLst>
                                    </p:anim>
                                    <p:anim calcmode="lin" valueType="num">
                                      <p:cBhvr>
                                        <p:cTn id="15" dur="500" fill="hold"/>
                                        <p:tgtEl>
                                          <p:spTgt spid="27"/>
                                        </p:tgtEl>
                                        <p:attrNameLst>
                                          <p:attrName>ppt_h</p:attrName>
                                        </p:attrNameLst>
                                      </p:cBhvr>
                                      <p:tavLst>
                                        <p:tav tm="0">
                                          <p:val>
                                            <p:fltVal val="0.00000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000000"/>
                                          </p:val>
                                        </p:tav>
                                        <p:tav tm="100000">
                                          <p:val>
                                            <p:strVal val="#ppt_w"/>
                                          </p:val>
                                        </p:tav>
                                      </p:tavLst>
                                    </p:anim>
                                    <p:anim calcmode="lin" valueType="num">
                                      <p:cBhvr>
                                        <p:cTn id="20" dur="500" fill="hold"/>
                                        <p:tgtEl>
                                          <p:spTgt spid="40"/>
                                        </p:tgtEl>
                                        <p:attrNameLst>
                                          <p:attrName>ppt_h</p:attrName>
                                        </p:attrNameLst>
                                      </p:cBhvr>
                                      <p:tavLst>
                                        <p:tav tm="0">
                                          <p:val>
                                            <p:fltVal val="0.00000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 name="Rectangle 2"/>
          <p:cNvSpPr/>
          <p:nvPr/>
        </p:nvSpPr>
        <p:spPr>
          <a:xfrm>
            <a:off x="0" y="0"/>
            <a:ext cx="9144000" cy="5143500"/>
          </a:xfrm>
          <a:prstGeom prst="rect">
            <a:avLst/>
          </a:prstGeom>
          <a:blipFill>
            <a:blip r:embed="rId1"/>
            <a:stretch>
              <a:fillRect/>
            </a:stretch>
          </a:blipFill>
          <a:ln w="25400" cap="flat" cmpd="sng" algn="ctr">
            <a:noFill/>
            <a:prstDash val="solid"/>
          </a:ln>
          <a:effectLst/>
        </p:spPr>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0" y="1347788"/>
            <a:ext cx="9144000" cy="25923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0" name="TextBox 59"/>
          <p:cNvSpPr txBox="1"/>
          <p:nvPr/>
        </p:nvSpPr>
        <p:spPr>
          <a:xfrm>
            <a:off x="3851275" y="1708150"/>
            <a:ext cx="2955925" cy="1076325"/>
          </a:xfrm>
          <a:prstGeom prst="rect">
            <a:avLst/>
          </a:prstGeom>
          <a:noFill/>
          <a:ln w="9525">
            <a:noFill/>
          </a:ln>
        </p:spPr>
        <p:txBody>
          <a:bodyPr wrap="none">
            <a:spAutoFit/>
          </a:bodyPr>
          <a:p>
            <a:pPr marL="0" lvl="1" indent="0" algn="ctr" eaLnBrk="1" hangingPunct="1"/>
            <a:r>
              <a:rPr lang="zh-CN" altLang="en-US" sz="1400" b="1" dirty="0">
                <a:solidFill>
                  <a:srgbClr val="FFFFFF"/>
                </a:solidFill>
                <a:latin typeface="微软雅黑" panose="020B0503020204020204" pitchFamily="34" charset="-122"/>
                <a:ea typeface="微软雅黑" panose="020B0503020204020204" pitchFamily="34" charset="-122"/>
              </a:rPr>
              <a:t> </a:t>
            </a:r>
            <a:r>
              <a:rPr lang="zh-CN" altLang="en-US" sz="2800" b="1" dirty="0">
                <a:solidFill>
                  <a:srgbClr val="FFFFFF"/>
                </a:solidFill>
                <a:latin typeface="微软雅黑" panose="020B0503020204020204" pitchFamily="34" charset="-122"/>
                <a:ea typeface="微软雅黑" panose="020B0503020204020204" pitchFamily="34" charset="-122"/>
              </a:rPr>
              <a:t>第二部分</a:t>
            </a:r>
            <a:endParaRPr lang="en-US" altLang="zh-CN" sz="2800" b="1" dirty="0">
              <a:solidFill>
                <a:srgbClr val="FFFFFF"/>
              </a:solidFill>
              <a:latin typeface="微软雅黑" panose="020B0503020204020204" pitchFamily="34" charset="-122"/>
              <a:ea typeface="微软雅黑" panose="020B0503020204020204" pitchFamily="34" charset="-122"/>
            </a:endParaRPr>
          </a:p>
          <a:p>
            <a:pPr marL="0" lvl="1" indent="0" algn="ctr" eaLnBrk="1" hangingPunct="1"/>
            <a:r>
              <a:rPr lang="zh-CN" altLang="en-US" sz="3600" b="1" dirty="0">
                <a:solidFill>
                  <a:srgbClr val="FFFFFF"/>
                </a:solidFill>
                <a:latin typeface="微软雅黑" panose="020B0503020204020204" pitchFamily="34" charset="-122"/>
                <a:ea typeface="微软雅黑" panose="020B0503020204020204" pitchFamily="34" charset="-122"/>
              </a:rPr>
              <a:t>工作完成情况</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flipV="1">
            <a:off x="3635375" y="1635125"/>
            <a:ext cx="0" cy="1925638"/>
          </a:xfrm>
          <a:prstGeom prst="line">
            <a:avLst/>
          </a:prstGeom>
          <a:ln w="12700" cap="flat" cmpd="sng">
            <a:solidFill>
              <a:sysClr val="grayText" lastClr="000000">
                <a:gamma/>
                <a:invGamma/>
              </a:sysClr>
            </a:solidFill>
            <a:prstDash val="dash"/>
            <a:headEnd type="none" w="med" len="med"/>
            <a:tailEnd type="none" w="med" len="med"/>
          </a:ln>
        </p:spPr>
      </p:cxnSp>
      <p:sp>
        <p:nvSpPr>
          <p:cNvPr id="62" name="TextBox 61"/>
          <p:cNvSpPr txBox="1"/>
          <p:nvPr/>
        </p:nvSpPr>
        <p:spPr>
          <a:xfrm>
            <a:off x="2228850" y="3228975"/>
            <a:ext cx="903288" cy="247650"/>
          </a:xfrm>
          <a:prstGeom prst="rect">
            <a:avLst/>
          </a:prstGeom>
          <a:noFill/>
          <a:ln w="9525">
            <a:noFill/>
          </a:ln>
        </p:spPr>
        <p:txBody>
          <a:bodyPr lIns="0" tIns="0" rIns="0" bIns="0">
            <a:spAutoFit/>
          </a:bodyPr>
          <a:p>
            <a:pPr eaLnBrk="1" hangingPunct="1"/>
            <a:r>
              <a:rPr lang="en-US" altLang="zh-CN" sz="1600" dirty="0">
                <a:solidFill>
                  <a:srgbClr val="FFFFFF"/>
                </a:solidFill>
                <a:latin typeface="微软雅黑" panose="020B0503020204020204" pitchFamily="34" charset="-122"/>
                <a:ea typeface="微软雅黑" panose="020B0503020204020204" pitchFamily="34" charset="-122"/>
              </a:rPr>
              <a:t>PART 02</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012950" y="1752600"/>
            <a:ext cx="1196975" cy="1198563"/>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5"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mn-lt"/>
                <a:ea typeface="微软雅黑" panose="020B0503020204020204" pitchFamily="34" charset="-122"/>
                <a:cs typeface="+mn-cs"/>
              </a:endParaRPr>
            </a:p>
          </p:txBody>
        </p:sp>
      </p:grpSp>
      <p:sp>
        <p:nvSpPr>
          <p:cNvPr id="68" name="TextBox 67"/>
          <p:cNvSpPr txBox="1"/>
          <p:nvPr/>
        </p:nvSpPr>
        <p:spPr>
          <a:xfrm>
            <a:off x="3924300" y="2859088"/>
            <a:ext cx="1027113"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完成概述</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4976813" y="2859088"/>
            <a:ext cx="985837"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完成阶段</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5988050" y="2859088"/>
            <a:ext cx="1027113"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团队完成</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924300" y="3171825"/>
            <a:ext cx="985838"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完成比例</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4968875" y="3171825"/>
            <a:ext cx="985838"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季度完成</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5992813" y="3162300"/>
            <a:ext cx="1109662" cy="244475"/>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月计划完成</a:t>
            </a:r>
            <a:endParaRPr lang="zh-CN" altLang="en-US" sz="1200" dirty="0">
              <a:solidFill>
                <a:srgbClr val="FFFFFF"/>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13" name="TextBox 11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000000"/>
                                          </p:val>
                                        </p:tav>
                                        <p:tav tm="100000">
                                          <p:val>
                                            <p:strVal val="#ppt_w"/>
                                          </p:val>
                                        </p:tav>
                                      </p:tavLst>
                                    </p:anim>
                                    <p:anim calcmode="lin" valueType="num">
                                      <p:cBhvr>
                                        <p:cTn id="60" dur="500" fill="hold"/>
                                        <p:tgtEl>
                                          <p:spTgt spid="74"/>
                                        </p:tgtEl>
                                        <p:attrNameLst>
                                          <p:attrName>ppt_h</p:attrName>
                                        </p:attrNameLst>
                                      </p:cBhvr>
                                      <p:tavLst>
                                        <p:tav tm="0">
                                          <p:val>
                                            <p:fltVal val="0.000000"/>
                                          </p:val>
                                        </p:tav>
                                        <p:tav tm="100000">
                                          <p:val>
                                            <p:strVal val="#ppt_h"/>
                                          </p:val>
                                        </p:tav>
                                      </p:tavLst>
                                    </p:anim>
                                    <p:anim calcmode="lin" valueType="num">
                                      <p:cBhvr>
                                        <p:cTn id="61" dur="500" fill="hold"/>
                                        <p:tgtEl>
                                          <p:spTgt spid="74"/>
                                        </p:tgtEl>
                                        <p:attrNameLst>
                                          <p:attrName>ppt_x</p:attrName>
                                        </p:attrNameLst>
                                      </p:cBhvr>
                                      <p:tavLst>
                                        <p:tav tm="0">
                                          <p:val>
                                            <p:fltVal val="0.500000"/>
                                          </p:val>
                                        </p:tav>
                                        <p:tav tm="100000">
                                          <p:val>
                                            <p:strVal val="#ppt_x"/>
                                          </p:val>
                                        </p:tav>
                                      </p:tavLst>
                                    </p:anim>
                                    <p:anim calcmode="lin" valueType="num">
                                      <p:cBhvr>
                                        <p:cTn id="62" dur="500" fill="hold"/>
                                        <p:tgtEl>
                                          <p:spTgt spid="74"/>
                                        </p:tgtEl>
                                        <p:attrNameLst>
                                          <p:attrName>ppt_y</p:attrName>
                                        </p:attrNameLst>
                                      </p:cBhvr>
                                      <p:tavLst>
                                        <p:tav tm="0">
                                          <p:val>
                                            <p:fltVal val="0.500000"/>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000000"/>
                                          </p:val>
                                        </p:tav>
                                        <p:tav tm="100000">
                                          <p:val>
                                            <p:strVal val="#ppt_w"/>
                                          </p:val>
                                        </p:tav>
                                      </p:tavLst>
                                    </p:anim>
                                    <p:anim calcmode="lin" valueType="num">
                                      <p:cBhvr>
                                        <p:cTn id="66" dur="500" fill="hold"/>
                                        <p:tgtEl>
                                          <p:spTgt spid="77"/>
                                        </p:tgtEl>
                                        <p:attrNameLst>
                                          <p:attrName>ppt_h</p:attrName>
                                        </p:attrNameLst>
                                      </p:cBhvr>
                                      <p:tavLst>
                                        <p:tav tm="0">
                                          <p:val>
                                            <p:fltVal val="0.000000"/>
                                          </p:val>
                                        </p:tav>
                                        <p:tav tm="100000">
                                          <p:val>
                                            <p:strVal val="#ppt_h"/>
                                          </p:val>
                                        </p:tav>
                                      </p:tavLst>
                                    </p:anim>
                                    <p:anim calcmode="lin" valueType="num">
                                      <p:cBhvr>
                                        <p:cTn id="67" dur="500" fill="hold"/>
                                        <p:tgtEl>
                                          <p:spTgt spid="77"/>
                                        </p:tgtEl>
                                        <p:attrNameLst>
                                          <p:attrName>ppt_x</p:attrName>
                                        </p:attrNameLst>
                                      </p:cBhvr>
                                      <p:tavLst>
                                        <p:tav tm="0">
                                          <p:val>
                                            <p:fltVal val="0.500000"/>
                                          </p:val>
                                        </p:tav>
                                        <p:tav tm="100000">
                                          <p:val>
                                            <p:strVal val="#ppt_x"/>
                                          </p:val>
                                        </p:tav>
                                      </p:tavLst>
                                    </p:anim>
                                    <p:anim calcmode="lin" valueType="num">
                                      <p:cBhvr>
                                        <p:cTn id="68" dur="500" fill="hold"/>
                                        <p:tgtEl>
                                          <p:spTgt spid="77"/>
                                        </p:tgtEl>
                                        <p:attrNameLst>
                                          <p:attrName>ppt_y</p:attrName>
                                        </p:attrNameLst>
                                      </p:cBhvr>
                                      <p:tavLst>
                                        <p:tav tm="0">
                                          <p:val>
                                            <p:fltVal val="0.500000"/>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000000"/>
                                          </p:val>
                                        </p:tav>
                                        <p:tav tm="100000">
                                          <p:val>
                                            <p:strVal val="#ppt_w"/>
                                          </p:val>
                                        </p:tav>
                                      </p:tavLst>
                                    </p:anim>
                                    <p:anim calcmode="lin" valueType="num">
                                      <p:cBhvr>
                                        <p:cTn id="72" dur="500" fill="hold"/>
                                        <p:tgtEl>
                                          <p:spTgt spid="80"/>
                                        </p:tgtEl>
                                        <p:attrNameLst>
                                          <p:attrName>ppt_h</p:attrName>
                                        </p:attrNameLst>
                                      </p:cBhvr>
                                      <p:tavLst>
                                        <p:tav tm="0">
                                          <p:val>
                                            <p:fltVal val="0.000000"/>
                                          </p:val>
                                        </p:tav>
                                        <p:tav tm="100000">
                                          <p:val>
                                            <p:strVal val="#ppt_h"/>
                                          </p:val>
                                        </p:tav>
                                      </p:tavLst>
                                    </p:anim>
                                    <p:anim calcmode="lin" valueType="num">
                                      <p:cBhvr>
                                        <p:cTn id="73" dur="500" fill="hold"/>
                                        <p:tgtEl>
                                          <p:spTgt spid="80"/>
                                        </p:tgtEl>
                                        <p:attrNameLst>
                                          <p:attrName>ppt_x</p:attrName>
                                        </p:attrNameLst>
                                      </p:cBhvr>
                                      <p:tavLst>
                                        <p:tav tm="0">
                                          <p:val>
                                            <p:fltVal val="0.500000"/>
                                          </p:val>
                                        </p:tav>
                                        <p:tav tm="100000">
                                          <p:val>
                                            <p:strVal val="#ppt_x"/>
                                          </p:val>
                                        </p:tav>
                                      </p:tavLst>
                                    </p:anim>
                                    <p:anim calcmode="lin" valueType="num">
                                      <p:cBhvr>
                                        <p:cTn id="74" dur="500" fill="hold"/>
                                        <p:tgtEl>
                                          <p:spTgt spid="80"/>
                                        </p:tgtEl>
                                        <p:attrNameLst>
                                          <p:attrName>ppt_y</p:attrName>
                                        </p:attrNameLst>
                                      </p:cBhvr>
                                      <p:tavLst>
                                        <p:tav tm="0">
                                          <p:val>
                                            <p:fltVal val="0.500000"/>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000000"/>
                                          </p:val>
                                        </p:tav>
                                        <p:tav tm="100000">
                                          <p:val>
                                            <p:strVal val="#ppt_w"/>
                                          </p:val>
                                        </p:tav>
                                      </p:tavLst>
                                    </p:anim>
                                    <p:anim calcmode="lin" valueType="num">
                                      <p:cBhvr>
                                        <p:cTn id="78" dur="500" fill="hold"/>
                                        <p:tgtEl>
                                          <p:spTgt spid="83"/>
                                        </p:tgtEl>
                                        <p:attrNameLst>
                                          <p:attrName>ppt_h</p:attrName>
                                        </p:attrNameLst>
                                      </p:cBhvr>
                                      <p:tavLst>
                                        <p:tav tm="0">
                                          <p:val>
                                            <p:fltVal val="0.000000"/>
                                          </p:val>
                                        </p:tav>
                                        <p:tav tm="100000">
                                          <p:val>
                                            <p:strVal val="#ppt_h"/>
                                          </p:val>
                                        </p:tav>
                                      </p:tavLst>
                                    </p:anim>
                                    <p:anim calcmode="lin" valueType="num">
                                      <p:cBhvr>
                                        <p:cTn id="79" dur="500" fill="hold"/>
                                        <p:tgtEl>
                                          <p:spTgt spid="83"/>
                                        </p:tgtEl>
                                        <p:attrNameLst>
                                          <p:attrName>ppt_x</p:attrName>
                                        </p:attrNameLst>
                                      </p:cBhvr>
                                      <p:tavLst>
                                        <p:tav tm="0">
                                          <p:val>
                                            <p:fltVal val="0.500000"/>
                                          </p:val>
                                        </p:tav>
                                        <p:tav tm="100000">
                                          <p:val>
                                            <p:strVal val="#ppt_x"/>
                                          </p:val>
                                        </p:tav>
                                      </p:tavLst>
                                    </p:anim>
                                    <p:anim calcmode="lin" valueType="num">
                                      <p:cBhvr>
                                        <p:cTn id="80" dur="500" fill="hold"/>
                                        <p:tgtEl>
                                          <p:spTgt spid="83"/>
                                        </p:tgtEl>
                                        <p:attrNameLst>
                                          <p:attrName>ppt_y</p:attrName>
                                        </p:attrNameLst>
                                      </p:cBhvr>
                                      <p:tavLst>
                                        <p:tav tm="0">
                                          <p:val>
                                            <p:fltVal val="0.500000"/>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000000"/>
                                          </p:val>
                                        </p:tav>
                                        <p:tav tm="100000">
                                          <p:val>
                                            <p:strVal val="#ppt_w"/>
                                          </p:val>
                                        </p:tav>
                                      </p:tavLst>
                                    </p:anim>
                                    <p:anim calcmode="lin" valueType="num">
                                      <p:cBhvr>
                                        <p:cTn id="84" dur="500" fill="hold"/>
                                        <p:tgtEl>
                                          <p:spTgt spid="86"/>
                                        </p:tgtEl>
                                        <p:attrNameLst>
                                          <p:attrName>ppt_h</p:attrName>
                                        </p:attrNameLst>
                                      </p:cBhvr>
                                      <p:tavLst>
                                        <p:tav tm="0">
                                          <p:val>
                                            <p:fltVal val="0.000000"/>
                                          </p:val>
                                        </p:tav>
                                        <p:tav tm="100000">
                                          <p:val>
                                            <p:strVal val="#ppt_h"/>
                                          </p:val>
                                        </p:tav>
                                      </p:tavLst>
                                    </p:anim>
                                    <p:anim calcmode="lin" valueType="num">
                                      <p:cBhvr>
                                        <p:cTn id="85" dur="500" fill="hold"/>
                                        <p:tgtEl>
                                          <p:spTgt spid="86"/>
                                        </p:tgtEl>
                                        <p:attrNameLst>
                                          <p:attrName>ppt_x</p:attrName>
                                        </p:attrNameLst>
                                      </p:cBhvr>
                                      <p:tavLst>
                                        <p:tav tm="0">
                                          <p:val>
                                            <p:fltVal val="0.500000"/>
                                          </p:val>
                                        </p:tav>
                                        <p:tav tm="100000">
                                          <p:val>
                                            <p:strVal val="#ppt_x"/>
                                          </p:val>
                                        </p:tav>
                                      </p:tavLst>
                                    </p:anim>
                                    <p:anim calcmode="lin" valueType="num">
                                      <p:cBhvr>
                                        <p:cTn id="86" dur="500" fill="hold"/>
                                        <p:tgtEl>
                                          <p:spTgt spid="86"/>
                                        </p:tgtEl>
                                        <p:attrNameLst>
                                          <p:attrName>ppt_y</p:attrName>
                                        </p:attrNameLst>
                                      </p:cBhvr>
                                      <p:tavLst>
                                        <p:tav tm="0">
                                          <p:val>
                                            <p:fltVal val="0.500000"/>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000000"/>
                                          </p:val>
                                        </p:tav>
                                        <p:tav tm="100000">
                                          <p:val>
                                            <p:strVal val="#ppt_w"/>
                                          </p:val>
                                        </p:tav>
                                      </p:tavLst>
                                    </p:anim>
                                    <p:anim calcmode="lin" valueType="num">
                                      <p:cBhvr>
                                        <p:cTn id="90" dur="500" fill="hold"/>
                                        <p:tgtEl>
                                          <p:spTgt spid="89"/>
                                        </p:tgtEl>
                                        <p:attrNameLst>
                                          <p:attrName>ppt_h</p:attrName>
                                        </p:attrNameLst>
                                      </p:cBhvr>
                                      <p:tavLst>
                                        <p:tav tm="0">
                                          <p:val>
                                            <p:fltVal val="0.000000"/>
                                          </p:val>
                                        </p:tav>
                                        <p:tav tm="100000">
                                          <p:val>
                                            <p:strVal val="#ppt_h"/>
                                          </p:val>
                                        </p:tav>
                                      </p:tavLst>
                                    </p:anim>
                                    <p:anim calcmode="lin" valueType="num">
                                      <p:cBhvr>
                                        <p:cTn id="91" dur="500" fill="hold"/>
                                        <p:tgtEl>
                                          <p:spTgt spid="89"/>
                                        </p:tgtEl>
                                        <p:attrNameLst>
                                          <p:attrName>ppt_x</p:attrName>
                                        </p:attrNameLst>
                                      </p:cBhvr>
                                      <p:tavLst>
                                        <p:tav tm="0">
                                          <p:val>
                                            <p:fltVal val="0.500000"/>
                                          </p:val>
                                        </p:tav>
                                        <p:tav tm="100000">
                                          <p:val>
                                            <p:strVal val="#ppt_x"/>
                                          </p:val>
                                        </p:tav>
                                      </p:tavLst>
                                    </p:anim>
                                    <p:anim calcmode="lin" valueType="num">
                                      <p:cBhvr>
                                        <p:cTn id="92" dur="500" fill="hold"/>
                                        <p:tgtEl>
                                          <p:spTgt spid="89"/>
                                        </p:tgtEl>
                                        <p:attrNameLst>
                                          <p:attrName>ppt_y</p:attrName>
                                        </p:attrNameLst>
                                      </p:cBhvr>
                                      <p:tavLst>
                                        <p:tav tm="0">
                                          <p:val>
                                            <p:fltVal val="0.500000"/>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000000"/>
                                          </p:val>
                                        </p:tav>
                                        <p:tav tm="100000">
                                          <p:val>
                                            <p:strVal val="#ppt_w"/>
                                          </p:val>
                                        </p:tav>
                                      </p:tavLst>
                                    </p:anim>
                                    <p:anim calcmode="lin" valueType="num">
                                      <p:cBhvr>
                                        <p:cTn id="96" dur="500" fill="hold"/>
                                        <p:tgtEl>
                                          <p:spTgt spid="92"/>
                                        </p:tgtEl>
                                        <p:attrNameLst>
                                          <p:attrName>ppt_h</p:attrName>
                                        </p:attrNameLst>
                                      </p:cBhvr>
                                      <p:tavLst>
                                        <p:tav tm="0">
                                          <p:val>
                                            <p:fltVal val="0.000000"/>
                                          </p:val>
                                        </p:tav>
                                        <p:tav tm="100000">
                                          <p:val>
                                            <p:strVal val="#ppt_h"/>
                                          </p:val>
                                        </p:tav>
                                      </p:tavLst>
                                    </p:anim>
                                    <p:anim calcmode="lin" valueType="num">
                                      <p:cBhvr>
                                        <p:cTn id="97" dur="500" fill="hold"/>
                                        <p:tgtEl>
                                          <p:spTgt spid="92"/>
                                        </p:tgtEl>
                                        <p:attrNameLst>
                                          <p:attrName>ppt_x</p:attrName>
                                        </p:attrNameLst>
                                      </p:cBhvr>
                                      <p:tavLst>
                                        <p:tav tm="0">
                                          <p:val>
                                            <p:fltVal val="0.500000"/>
                                          </p:val>
                                        </p:tav>
                                        <p:tav tm="100000">
                                          <p:val>
                                            <p:strVal val="#ppt_x"/>
                                          </p:val>
                                        </p:tav>
                                      </p:tavLst>
                                    </p:anim>
                                    <p:anim calcmode="lin" valueType="num">
                                      <p:cBhvr>
                                        <p:cTn id="98" dur="500" fill="hold"/>
                                        <p:tgtEl>
                                          <p:spTgt spid="92"/>
                                        </p:tgtEl>
                                        <p:attrNameLst>
                                          <p:attrName>ppt_y</p:attrName>
                                        </p:attrNameLst>
                                      </p:cBhvr>
                                      <p:tavLst>
                                        <p:tav tm="0">
                                          <p:val>
                                            <p:fltVal val="0.500000"/>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000000"/>
                                          </p:val>
                                        </p:tav>
                                        <p:tav tm="100000">
                                          <p:val>
                                            <p:strVal val="#ppt_w"/>
                                          </p:val>
                                        </p:tav>
                                      </p:tavLst>
                                    </p:anim>
                                    <p:anim calcmode="lin" valueType="num">
                                      <p:cBhvr>
                                        <p:cTn id="102" dur="500" fill="hold"/>
                                        <p:tgtEl>
                                          <p:spTgt spid="95"/>
                                        </p:tgtEl>
                                        <p:attrNameLst>
                                          <p:attrName>ppt_h</p:attrName>
                                        </p:attrNameLst>
                                      </p:cBhvr>
                                      <p:tavLst>
                                        <p:tav tm="0">
                                          <p:val>
                                            <p:fltVal val="0.000000"/>
                                          </p:val>
                                        </p:tav>
                                        <p:tav tm="100000">
                                          <p:val>
                                            <p:strVal val="#ppt_h"/>
                                          </p:val>
                                        </p:tav>
                                      </p:tavLst>
                                    </p:anim>
                                    <p:anim calcmode="lin" valueType="num">
                                      <p:cBhvr>
                                        <p:cTn id="103" dur="500" fill="hold"/>
                                        <p:tgtEl>
                                          <p:spTgt spid="95"/>
                                        </p:tgtEl>
                                        <p:attrNameLst>
                                          <p:attrName>ppt_x</p:attrName>
                                        </p:attrNameLst>
                                      </p:cBhvr>
                                      <p:tavLst>
                                        <p:tav tm="0">
                                          <p:val>
                                            <p:fltVal val="0.500000"/>
                                          </p:val>
                                        </p:tav>
                                        <p:tav tm="100000">
                                          <p:val>
                                            <p:strVal val="#ppt_x"/>
                                          </p:val>
                                        </p:tav>
                                      </p:tavLst>
                                    </p:anim>
                                    <p:anim calcmode="lin" valueType="num">
                                      <p:cBhvr>
                                        <p:cTn id="104" dur="500" fill="hold"/>
                                        <p:tgtEl>
                                          <p:spTgt spid="95"/>
                                        </p:tgtEl>
                                        <p:attrNameLst>
                                          <p:attrName>ppt_y</p:attrName>
                                        </p:attrNameLst>
                                      </p:cBhvr>
                                      <p:tavLst>
                                        <p:tav tm="0">
                                          <p:val>
                                            <p:fltVal val="0.500000"/>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000000"/>
                                          </p:val>
                                        </p:tav>
                                        <p:tav tm="100000">
                                          <p:val>
                                            <p:strVal val="#ppt_w"/>
                                          </p:val>
                                        </p:tav>
                                      </p:tavLst>
                                    </p:anim>
                                    <p:anim calcmode="lin" valueType="num">
                                      <p:cBhvr>
                                        <p:cTn id="108" dur="500" fill="hold"/>
                                        <p:tgtEl>
                                          <p:spTgt spid="98"/>
                                        </p:tgtEl>
                                        <p:attrNameLst>
                                          <p:attrName>ppt_h</p:attrName>
                                        </p:attrNameLst>
                                      </p:cBhvr>
                                      <p:tavLst>
                                        <p:tav tm="0">
                                          <p:val>
                                            <p:fltVal val="0.000000"/>
                                          </p:val>
                                        </p:tav>
                                        <p:tav tm="100000">
                                          <p:val>
                                            <p:strVal val="#ppt_h"/>
                                          </p:val>
                                        </p:tav>
                                      </p:tavLst>
                                    </p:anim>
                                    <p:anim calcmode="lin" valueType="num">
                                      <p:cBhvr>
                                        <p:cTn id="109" dur="500" fill="hold"/>
                                        <p:tgtEl>
                                          <p:spTgt spid="98"/>
                                        </p:tgtEl>
                                        <p:attrNameLst>
                                          <p:attrName>ppt_x</p:attrName>
                                        </p:attrNameLst>
                                      </p:cBhvr>
                                      <p:tavLst>
                                        <p:tav tm="0">
                                          <p:val>
                                            <p:fltVal val="0.500000"/>
                                          </p:val>
                                        </p:tav>
                                        <p:tav tm="100000">
                                          <p:val>
                                            <p:strVal val="#ppt_x"/>
                                          </p:val>
                                        </p:tav>
                                      </p:tavLst>
                                    </p:anim>
                                    <p:anim calcmode="lin" valueType="num">
                                      <p:cBhvr>
                                        <p:cTn id="110" dur="500" fill="hold"/>
                                        <p:tgtEl>
                                          <p:spTgt spid="98"/>
                                        </p:tgtEl>
                                        <p:attrNameLst>
                                          <p:attrName>ppt_y</p:attrName>
                                        </p:attrNameLst>
                                      </p:cBhvr>
                                      <p:tavLst>
                                        <p:tav tm="0">
                                          <p:val>
                                            <p:fltVal val="0.500000"/>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000000"/>
                                          </p:val>
                                        </p:tav>
                                        <p:tav tm="100000">
                                          <p:val>
                                            <p:strVal val="#ppt_w"/>
                                          </p:val>
                                        </p:tav>
                                      </p:tavLst>
                                    </p:anim>
                                    <p:anim calcmode="lin" valueType="num">
                                      <p:cBhvr>
                                        <p:cTn id="114" dur="500" fill="hold"/>
                                        <p:tgtEl>
                                          <p:spTgt spid="101"/>
                                        </p:tgtEl>
                                        <p:attrNameLst>
                                          <p:attrName>ppt_h</p:attrName>
                                        </p:attrNameLst>
                                      </p:cBhvr>
                                      <p:tavLst>
                                        <p:tav tm="0">
                                          <p:val>
                                            <p:fltVal val="0.000000"/>
                                          </p:val>
                                        </p:tav>
                                        <p:tav tm="100000">
                                          <p:val>
                                            <p:strVal val="#ppt_h"/>
                                          </p:val>
                                        </p:tav>
                                      </p:tavLst>
                                    </p:anim>
                                    <p:anim calcmode="lin" valueType="num">
                                      <p:cBhvr>
                                        <p:cTn id="115" dur="500" fill="hold"/>
                                        <p:tgtEl>
                                          <p:spTgt spid="101"/>
                                        </p:tgtEl>
                                        <p:attrNameLst>
                                          <p:attrName>ppt_x</p:attrName>
                                        </p:attrNameLst>
                                      </p:cBhvr>
                                      <p:tavLst>
                                        <p:tav tm="0">
                                          <p:val>
                                            <p:fltVal val="0.500000"/>
                                          </p:val>
                                        </p:tav>
                                        <p:tav tm="100000">
                                          <p:val>
                                            <p:strVal val="#ppt_x"/>
                                          </p:val>
                                        </p:tav>
                                      </p:tavLst>
                                    </p:anim>
                                    <p:anim calcmode="lin" valueType="num">
                                      <p:cBhvr>
                                        <p:cTn id="116" dur="500" fill="hold"/>
                                        <p:tgtEl>
                                          <p:spTgt spid="101"/>
                                        </p:tgtEl>
                                        <p:attrNameLst>
                                          <p:attrName>ppt_y</p:attrName>
                                        </p:attrNameLst>
                                      </p:cBhvr>
                                      <p:tavLst>
                                        <p:tav tm="0">
                                          <p:val>
                                            <p:fltVal val="0.500000"/>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000000"/>
                                          </p:val>
                                        </p:tav>
                                        <p:tav tm="100000">
                                          <p:val>
                                            <p:strVal val="#ppt_w"/>
                                          </p:val>
                                        </p:tav>
                                      </p:tavLst>
                                    </p:anim>
                                    <p:anim calcmode="lin" valueType="num">
                                      <p:cBhvr>
                                        <p:cTn id="120" dur="500" fill="hold"/>
                                        <p:tgtEl>
                                          <p:spTgt spid="104"/>
                                        </p:tgtEl>
                                        <p:attrNameLst>
                                          <p:attrName>ppt_h</p:attrName>
                                        </p:attrNameLst>
                                      </p:cBhvr>
                                      <p:tavLst>
                                        <p:tav tm="0">
                                          <p:val>
                                            <p:fltVal val="0.000000"/>
                                          </p:val>
                                        </p:tav>
                                        <p:tav tm="100000">
                                          <p:val>
                                            <p:strVal val="#ppt_h"/>
                                          </p:val>
                                        </p:tav>
                                      </p:tavLst>
                                    </p:anim>
                                    <p:anim calcmode="lin" valueType="num">
                                      <p:cBhvr>
                                        <p:cTn id="121" dur="500" fill="hold"/>
                                        <p:tgtEl>
                                          <p:spTgt spid="104"/>
                                        </p:tgtEl>
                                        <p:attrNameLst>
                                          <p:attrName>ppt_x</p:attrName>
                                        </p:attrNameLst>
                                      </p:cBhvr>
                                      <p:tavLst>
                                        <p:tav tm="0">
                                          <p:val>
                                            <p:fltVal val="0.500000"/>
                                          </p:val>
                                        </p:tav>
                                        <p:tav tm="100000">
                                          <p:val>
                                            <p:strVal val="#ppt_x"/>
                                          </p:val>
                                        </p:tav>
                                      </p:tavLst>
                                    </p:anim>
                                    <p:anim calcmode="lin" valueType="num">
                                      <p:cBhvr>
                                        <p:cTn id="122" dur="500" fill="hold"/>
                                        <p:tgtEl>
                                          <p:spTgt spid="104"/>
                                        </p:tgtEl>
                                        <p:attrNameLst>
                                          <p:attrName>ppt_y</p:attrName>
                                        </p:attrNameLst>
                                      </p:cBhvr>
                                      <p:tavLst>
                                        <p:tav tm="0">
                                          <p:val>
                                            <p:fltVal val="0.500000"/>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000000"/>
                                          </p:val>
                                        </p:tav>
                                        <p:tav tm="100000">
                                          <p:val>
                                            <p:strVal val="#ppt_w"/>
                                          </p:val>
                                        </p:tav>
                                      </p:tavLst>
                                    </p:anim>
                                    <p:anim calcmode="lin" valueType="num">
                                      <p:cBhvr>
                                        <p:cTn id="126" dur="500" fill="hold"/>
                                        <p:tgtEl>
                                          <p:spTgt spid="107"/>
                                        </p:tgtEl>
                                        <p:attrNameLst>
                                          <p:attrName>ppt_h</p:attrName>
                                        </p:attrNameLst>
                                      </p:cBhvr>
                                      <p:tavLst>
                                        <p:tav tm="0">
                                          <p:val>
                                            <p:fltVal val="0.000000"/>
                                          </p:val>
                                        </p:tav>
                                        <p:tav tm="100000">
                                          <p:val>
                                            <p:strVal val="#ppt_h"/>
                                          </p:val>
                                        </p:tav>
                                      </p:tavLst>
                                    </p:anim>
                                    <p:anim calcmode="lin" valueType="num">
                                      <p:cBhvr>
                                        <p:cTn id="127" dur="500" fill="hold"/>
                                        <p:tgtEl>
                                          <p:spTgt spid="107"/>
                                        </p:tgtEl>
                                        <p:attrNameLst>
                                          <p:attrName>ppt_x</p:attrName>
                                        </p:attrNameLst>
                                      </p:cBhvr>
                                      <p:tavLst>
                                        <p:tav tm="0">
                                          <p:val>
                                            <p:fltVal val="0.500000"/>
                                          </p:val>
                                        </p:tav>
                                        <p:tav tm="100000">
                                          <p:val>
                                            <p:strVal val="#ppt_x"/>
                                          </p:val>
                                        </p:tav>
                                      </p:tavLst>
                                    </p:anim>
                                    <p:anim calcmode="lin" valueType="num">
                                      <p:cBhvr>
                                        <p:cTn id="128" dur="500" fill="hold"/>
                                        <p:tgtEl>
                                          <p:spTgt spid="107"/>
                                        </p:tgtEl>
                                        <p:attrNameLst>
                                          <p:attrName>ppt_y</p:attrName>
                                        </p:attrNameLst>
                                      </p:cBhvr>
                                      <p:tavLst>
                                        <p:tav tm="0">
                                          <p:val>
                                            <p:fltVal val="0.500000"/>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000000"/>
                                          </p:val>
                                        </p:tav>
                                        <p:tav tm="100000">
                                          <p:val>
                                            <p:strVal val="#ppt_w"/>
                                          </p:val>
                                        </p:tav>
                                      </p:tavLst>
                                    </p:anim>
                                    <p:anim calcmode="lin" valueType="num">
                                      <p:cBhvr>
                                        <p:cTn id="132" dur="500" fill="hold"/>
                                        <p:tgtEl>
                                          <p:spTgt spid="110"/>
                                        </p:tgtEl>
                                        <p:attrNameLst>
                                          <p:attrName>ppt_h</p:attrName>
                                        </p:attrNameLst>
                                      </p:cBhvr>
                                      <p:tavLst>
                                        <p:tav tm="0">
                                          <p:val>
                                            <p:fltVal val="0.000000"/>
                                          </p:val>
                                        </p:tav>
                                        <p:tav tm="100000">
                                          <p:val>
                                            <p:strVal val="#ppt_h"/>
                                          </p:val>
                                        </p:tav>
                                      </p:tavLst>
                                    </p:anim>
                                    <p:anim calcmode="lin" valueType="num">
                                      <p:cBhvr>
                                        <p:cTn id="133" dur="500" fill="hold"/>
                                        <p:tgtEl>
                                          <p:spTgt spid="110"/>
                                        </p:tgtEl>
                                        <p:attrNameLst>
                                          <p:attrName>ppt_x</p:attrName>
                                        </p:attrNameLst>
                                      </p:cBhvr>
                                      <p:tavLst>
                                        <p:tav tm="0">
                                          <p:val>
                                            <p:fltVal val="0.500000"/>
                                          </p:val>
                                        </p:tav>
                                        <p:tav tm="100000">
                                          <p:val>
                                            <p:strVal val="#ppt_x"/>
                                          </p:val>
                                        </p:tav>
                                      </p:tavLst>
                                    </p:anim>
                                    <p:anim calcmode="lin" valueType="num">
                                      <p:cBhvr>
                                        <p:cTn id="134" dur="500" fill="hold"/>
                                        <p:tgtEl>
                                          <p:spTgt spid="110"/>
                                        </p:tgtEl>
                                        <p:attrNameLst>
                                          <p:attrName>ppt_y</p:attrName>
                                        </p:attrNameLst>
                                      </p:cBhvr>
                                      <p:tavLst>
                                        <p:tav tm="0">
                                          <p:val>
                                            <p:fltVal val="0.500000"/>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工作完成概述</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42" name="Freeform 7"/>
          <p:cNvSpPr/>
          <p:nvPr/>
        </p:nvSpPr>
        <p:spPr>
          <a:xfrm>
            <a:off x="0" y="2105025"/>
            <a:ext cx="6038850" cy="1225550"/>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noFill/>
          <a:ln w="12700" cap="flat" cmpd="sng" algn="ctr">
            <a:solidFill>
              <a:srgbClr val="0070C0">
                <a:lumMod val="50000"/>
              </a:srgbClr>
            </a:solidFill>
            <a:prstDash val="dash"/>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pitchFamily="34" charset="-122"/>
              <a:cs typeface="+mn-cs"/>
            </a:endParaRPr>
          </a:p>
        </p:txBody>
      </p:sp>
      <p:grpSp>
        <p:nvGrpSpPr>
          <p:cNvPr id="43" name="组合 42"/>
          <p:cNvGrpSpPr/>
          <p:nvPr/>
        </p:nvGrpSpPr>
        <p:grpSpPr>
          <a:xfrm>
            <a:off x="6054436" y="2523719"/>
            <a:ext cx="849822" cy="635481"/>
            <a:chOff x="6054436" y="2405136"/>
            <a:chExt cx="849821" cy="635481"/>
          </a:xfrm>
          <a:effectLst>
            <a:outerShdw blurRad="50800" dist="38100" dir="5400000" algn="t" rotWithShape="0">
              <a:prstClr val="black">
                <a:alpha val="40000"/>
              </a:prstClr>
            </a:outerShdw>
          </a:effectLst>
        </p:grpSpPr>
        <p:sp>
          <p:nvSpPr>
            <p:cNvPr id="4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4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4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4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4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4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7375E"/>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50" name="Oval 113"/>
            <p:cNvSpPr>
              <a:spLocks noChangeArrowheads="1"/>
            </p:cNvSpPr>
            <p:nvPr/>
          </p:nvSpPr>
          <p:spPr bwMode="auto">
            <a:xfrm rot="2700000">
              <a:off x="6568043" y="2481147"/>
              <a:ext cx="117123" cy="114085"/>
            </a:xfrm>
            <a:prstGeom prst="ellipse">
              <a:avLst/>
            </a:prstGeom>
            <a:solidFill>
              <a:sysClr val="window" lastClr="FFFFFF">
                <a:alpha val="77000"/>
              </a:sys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51" name="Oval 116"/>
            <p:cNvSpPr>
              <a:spLocks noChangeArrowheads="1"/>
            </p:cNvSpPr>
            <p:nvPr/>
          </p:nvSpPr>
          <p:spPr bwMode="auto">
            <a:xfrm rot="2700000">
              <a:off x="6500229" y="2593093"/>
              <a:ext cx="70303" cy="72640"/>
            </a:xfrm>
            <a:prstGeom prst="ellipse">
              <a:avLst/>
            </a:prstGeom>
            <a:solidFill>
              <a:sysClr val="window" lastClr="FFFFFF">
                <a:alpha val="77000"/>
              </a:sys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52" name="Oval 119"/>
            <p:cNvSpPr>
              <a:spLocks noChangeArrowheads="1"/>
            </p:cNvSpPr>
            <p:nvPr/>
          </p:nvSpPr>
          <p:spPr bwMode="auto">
            <a:xfrm rot="2700000">
              <a:off x="6447912" y="2674106"/>
              <a:ext cx="43239" cy="42313"/>
            </a:xfrm>
            <a:prstGeom prst="ellipse">
              <a:avLst/>
            </a:prstGeom>
            <a:solidFill>
              <a:sysClr val="window" lastClr="FFFFFF">
                <a:alpha val="77000"/>
              </a:sys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mn-lt"/>
                <a:ea typeface="宋体" panose="02010600030101010101" pitchFamily="2" charset="-122"/>
                <a:cs typeface="+mn-cs"/>
              </a:endParaRPr>
            </a:p>
          </p:txBody>
        </p:sp>
        <p:sp>
          <p:nvSpPr>
            <p:cNvPr id="53" name="Rectangle 27"/>
            <p:cNvSpPr/>
            <p:nvPr/>
          </p:nvSpPr>
          <p:spPr>
            <a:xfrm rot="2700000">
              <a:off x="6301683" y="2797997"/>
              <a:ext cx="71523" cy="43830"/>
            </a:xfrm>
            <a:prstGeom prst="rect">
              <a:avLst/>
            </a:prstGeom>
            <a:solidFill>
              <a:srgbClr val="EB6949">
                <a:alpha val="73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pitchFamily="34" charset="-122"/>
                <a:cs typeface="+mn-cs"/>
              </a:endParaRPr>
            </a:p>
          </p:txBody>
        </p:sp>
      </p:grpSp>
      <p:grpSp>
        <p:nvGrpSpPr>
          <p:cNvPr id="54" name="组合 53"/>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57" name="Group 30"/>
          <p:cNvGrpSpPr/>
          <p:nvPr/>
        </p:nvGrpSpPr>
        <p:grpSpPr>
          <a:xfrm>
            <a:off x="4801394" y="3834127"/>
            <a:ext cx="317357" cy="278329"/>
            <a:chOff x="3175" y="-1587"/>
            <a:chExt cx="490538" cy="430212"/>
          </a:xfrm>
          <a:solidFill>
            <a:srgbClr val="17375E"/>
          </a:solidFill>
        </p:grpSpPr>
        <p:sp>
          <p:nvSpPr>
            <p:cNvPr id="5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mn-lt"/>
                <a:ea typeface="微软雅黑" panose="020B0503020204020204" pitchFamily="34" charset="-122"/>
                <a:cs typeface="+mn-cs"/>
              </a:endParaRPr>
            </a:p>
          </p:txBody>
        </p:sp>
        <p:sp>
          <p:nvSpPr>
            <p:cNvPr id="5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mn-lt"/>
                <a:ea typeface="微软雅黑" panose="020B0503020204020204" pitchFamily="34" charset="-122"/>
                <a:cs typeface="+mn-cs"/>
              </a:endParaRPr>
            </a:p>
          </p:txBody>
        </p:sp>
      </p:grpSp>
      <p:sp>
        <p:nvSpPr>
          <p:cNvPr id="60" name="Freeform 50"/>
          <p:cNvSpPr>
            <a:spLocks noEditPoints="1"/>
          </p:cNvSpPr>
          <p:nvPr/>
        </p:nvSpPr>
        <p:spPr bwMode="auto">
          <a:xfrm>
            <a:off x="1055688" y="2894013"/>
            <a:ext cx="261938" cy="3302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17375E"/>
          </a:solid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61" name="Freeform 48"/>
          <p:cNvSpPr>
            <a:spLocks noEditPoints="1"/>
          </p:cNvSpPr>
          <p:nvPr/>
        </p:nvSpPr>
        <p:spPr bwMode="auto">
          <a:xfrm>
            <a:off x="2982913" y="3224213"/>
            <a:ext cx="242888" cy="35401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17375E"/>
          </a:solid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latin typeface="+mn-lt"/>
              <a:ea typeface="+mn-ea"/>
              <a:cs typeface="+mn-cs"/>
            </a:endParaRPr>
          </a:p>
        </p:txBody>
      </p:sp>
      <p:grpSp>
        <p:nvGrpSpPr>
          <p:cNvPr id="62" name="Group 18"/>
          <p:cNvGrpSpPr/>
          <p:nvPr/>
        </p:nvGrpSpPr>
        <p:grpSpPr>
          <a:xfrm>
            <a:off x="7429035" y="3182144"/>
            <a:ext cx="312268" cy="312268"/>
            <a:chOff x="6350" y="4763"/>
            <a:chExt cx="492125" cy="492125"/>
          </a:xfrm>
          <a:solidFill>
            <a:srgbClr val="17375E"/>
          </a:solidFill>
        </p:grpSpPr>
        <p:sp>
          <p:nvSpPr>
            <p:cNvPr id="6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pitchFamily="34" charset="-122"/>
                <a:cs typeface="Roboto condensed"/>
              </a:endParaRPr>
            </a:p>
          </p:txBody>
        </p:sp>
        <p:sp>
          <p:nvSpPr>
            <p:cNvPr id="6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pitchFamily="34" charset="-122"/>
                <a:cs typeface="Roboto condensed"/>
              </a:endParaRPr>
            </a:p>
          </p:txBody>
        </p:sp>
        <p:sp>
          <p:nvSpPr>
            <p:cNvPr id="6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pitchFamily="34" charset="-122"/>
                <a:cs typeface="Roboto condensed"/>
              </a:endParaRPr>
            </a:p>
          </p:txBody>
        </p:sp>
      </p:grpSp>
      <p:sp>
        <p:nvSpPr>
          <p:cNvPr id="66" name="TextBox 65"/>
          <p:cNvSpPr txBox="1"/>
          <p:nvPr/>
        </p:nvSpPr>
        <p:spPr>
          <a:xfrm>
            <a:off x="230188" y="3303588"/>
            <a:ext cx="1914525" cy="67945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67" name="TextBox 66"/>
          <p:cNvSpPr txBox="1"/>
          <p:nvPr/>
        </p:nvSpPr>
        <p:spPr>
          <a:xfrm>
            <a:off x="2120900" y="3657600"/>
            <a:ext cx="1916113" cy="67945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68" name="TextBox 67"/>
          <p:cNvSpPr txBox="1"/>
          <p:nvPr/>
        </p:nvSpPr>
        <p:spPr>
          <a:xfrm>
            <a:off x="4024313" y="4214813"/>
            <a:ext cx="1916113" cy="67945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69" name="TextBox 68"/>
          <p:cNvSpPr txBox="1"/>
          <p:nvPr/>
        </p:nvSpPr>
        <p:spPr>
          <a:xfrm>
            <a:off x="6688138" y="3640138"/>
            <a:ext cx="1916113" cy="677863"/>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grpSp>
        <p:nvGrpSpPr>
          <p:cNvPr id="70" name="组合 69"/>
          <p:cNvGrpSpPr/>
          <p:nvPr/>
        </p:nvGrpSpPr>
        <p:grpSpPr>
          <a:xfrm>
            <a:off x="4677858" y="2649672"/>
            <a:ext cx="809336" cy="809336"/>
            <a:chOff x="4677858" y="2649672"/>
            <a:chExt cx="809336" cy="809336"/>
          </a:xfrm>
          <a:solidFill>
            <a:srgbClr val="17375E"/>
          </a:solidFill>
        </p:grpSpPr>
        <p:sp>
          <p:nvSpPr>
            <p:cNvPr id="71" name="椭圆 7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72" name="椭圆 71"/>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73" name="组合 72"/>
          <p:cNvGrpSpPr/>
          <p:nvPr/>
        </p:nvGrpSpPr>
        <p:grpSpPr>
          <a:xfrm>
            <a:off x="639258" y="1763208"/>
            <a:ext cx="809336" cy="809336"/>
            <a:chOff x="4677858" y="2649672"/>
            <a:chExt cx="809336" cy="809336"/>
          </a:xfrm>
          <a:solidFill>
            <a:srgbClr val="17375E"/>
          </a:solidFill>
        </p:grpSpPr>
        <p:sp>
          <p:nvSpPr>
            <p:cNvPr id="74" name="椭圆 7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75" name="椭圆 74"/>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pic>
        <p:nvPicPr>
          <p:cNvPr id="76" name="Picture 2" descr="C:\Users\Administrator\Desktop\微立体创业计划\001.png"/>
          <p:cNvPicPr>
            <a:picLocks noChangeAspect="1"/>
          </p:cNvPicPr>
          <p:nvPr/>
        </p:nvPicPr>
        <p:blipFill>
          <a:blip r:embed="rId1"/>
          <a:stretch>
            <a:fillRect/>
          </a:stretch>
        </p:blipFill>
        <p:spPr>
          <a:xfrm>
            <a:off x="6630988" y="1201738"/>
            <a:ext cx="1789112" cy="1789112"/>
          </a:xfrm>
          <a:prstGeom prst="rect">
            <a:avLst/>
          </a:prstGeom>
          <a:noFill/>
          <a:ln w="9525">
            <a:noFill/>
          </a:ln>
        </p:spPr>
      </p:pic>
      <p:pic>
        <p:nvPicPr>
          <p:cNvPr id="77" name="Picture 3" descr="C:\Users\Administrator\Desktop\微立体创业计划\002.png"/>
          <p:cNvPicPr>
            <a:picLocks noChangeAspect="1" noChangeArrowheads="1"/>
          </p:cNvPicPr>
          <p:nvPr/>
        </p:nvPicPr>
        <p:blipFill>
          <a:blip r:embed="rId2"/>
          <a:srcRect/>
          <a:stretch>
            <a:fillRect/>
          </a:stretch>
        </p:blipFill>
        <p:spPr bwMode="auto">
          <a:xfrm>
            <a:off x="6751638" y="957263"/>
            <a:ext cx="2028825" cy="203041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8" name="矩形 77"/>
          <p:cNvSpPr/>
          <p:nvPr/>
        </p:nvSpPr>
        <p:spPr>
          <a:xfrm>
            <a:off x="7235825" y="1738313"/>
            <a:ext cx="1090613" cy="401637"/>
          </a:xfrm>
          <a:prstGeom prst="rect">
            <a:avLst/>
          </a:prstGeom>
          <a:noFill/>
          <a:ln w="9525">
            <a:noFill/>
          </a:ln>
        </p:spPr>
        <p:txBody>
          <a:bodyPr lIns="68589" tIns="34295" rIns="68589" bIns="34295">
            <a:spAutoFit/>
          </a:bodyPr>
          <a:p>
            <a:pPr eaLnBrk="1" hangingPunct="1">
              <a:lnSpc>
                <a:spcPct val="120000"/>
              </a:lnSpc>
            </a:pPr>
            <a:r>
              <a:rPr lang="zh-CN" altLang="en-US" dirty="0">
                <a:solidFill>
                  <a:srgbClr val="595959"/>
                </a:solidFill>
                <a:latin typeface="微软雅黑" panose="020B0503020204020204" pitchFamily="34" charset="-122"/>
                <a:ea typeface="微软雅黑" panose="020B0503020204020204" pitchFamily="34" charset="-122"/>
              </a:rPr>
              <a:t>完成概述</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600" y="11100"/>
                                    </p:animMotion>
                                  </p:childTnLst>
                                </p:cTn>
                              </p:par>
                              <p:par>
                                <p:cTn id="10" presetID="22" presetClass="entr" presetSubtype="8"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000000"/>
                                          </p:val>
                                        </p:tav>
                                        <p:tav tm="100000">
                                          <p:val>
                                            <p:strVal val="#ppt_w"/>
                                          </p:val>
                                        </p:tav>
                                      </p:tavLst>
                                    </p:anim>
                                    <p:anim calcmode="lin" valueType="num">
                                      <p:cBhvr>
                                        <p:cTn id="16" dur="500" fill="hold"/>
                                        <p:tgtEl>
                                          <p:spTgt spid="76"/>
                                        </p:tgtEl>
                                        <p:attrNameLst>
                                          <p:attrName>ppt_h</p:attrName>
                                        </p:attrNameLst>
                                      </p:cBhvr>
                                      <p:tavLst>
                                        <p:tav tm="0">
                                          <p:val>
                                            <p:fltVal val="0.00000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200" fill="hold"/>
                                        <p:tgtEl>
                                          <p:spTgt spid="73"/>
                                        </p:tgtEl>
                                        <p:attrNameLst>
                                          <p:attrName>ppt_x</p:attrName>
                                        </p:attrNameLst>
                                      </p:cBhvr>
                                      <p:tavLst>
                                        <p:tav tm="0">
                                          <p:val>
                                            <p:strVal val="0-#ppt_w/2"/>
                                          </p:val>
                                        </p:tav>
                                        <p:tav tm="100000">
                                          <p:val>
                                            <p:strVal val="#ppt_x"/>
                                          </p:val>
                                        </p:tav>
                                      </p:tavLst>
                                    </p:anim>
                                    <p:anim calcmode="lin" valueType="num">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1200" fill="hold"/>
                                        <p:tgtEl>
                                          <p:spTgt spid="54"/>
                                        </p:tgtEl>
                                        <p:attrNameLst>
                                          <p:attrName>ppt_x</p:attrName>
                                        </p:attrNameLst>
                                      </p:cBhvr>
                                      <p:tavLst>
                                        <p:tav tm="0">
                                          <p:val>
                                            <p:strVal val="1+#ppt_w/2"/>
                                          </p:val>
                                        </p:tav>
                                        <p:tav tm="100000">
                                          <p:val>
                                            <p:strVal val="#ppt_x"/>
                                          </p:val>
                                        </p:tav>
                                      </p:tavLst>
                                    </p:anim>
                                    <p:anim calcmode="lin" valueType="num">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1200" fill="hold"/>
                                        <p:tgtEl>
                                          <p:spTgt spid="70"/>
                                        </p:tgtEl>
                                        <p:attrNameLst>
                                          <p:attrName>ppt_x</p:attrName>
                                        </p:attrNameLst>
                                      </p:cBhvr>
                                      <p:tavLst>
                                        <p:tav tm="0">
                                          <p:val>
                                            <p:strVal val="1+#ppt_w/2"/>
                                          </p:val>
                                        </p:tav>
                                        <p:tav tm="100000">
                                          <p:val>
                                            <p:strVal val="#ppt_x"/>
                                          </p:val>
                                        </p:tav>
                                      </p:tavLst>
                                    </p:anim>
                                    <p:anim calcmode="lin" valueType="num">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8" grpId="0"/>
      <p:bldP spid="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重点任务完成</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36" name="Freeform 7"/>
          <p:cNvSpPr/>
          <p:nvPr/>
        </p:nvSpPr>
        <p:spPr bwMode="auto">
          <a:xfrm>
            <a:off x="3136900" y="1206500"/>
            <a:ext cx="1004888" cy="3175000"/>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nvGrpSpPr>
          <p:cNvPr id="37" name="组合 36"/>
          <p:cNvGrpSpPr/>
          <p:nvPr/>
        </p:nvGrpSpPr>
        <p:grpSpPr>
          <a:xfrm>
            <a:off x="3136900" y="968375"/>
            <a:ext cx="1149350" cy="1149350"/>
            <a:chOff x="2342140" y="893355"/>
            <a:chExt cx="1149740" cy="1149740"/>
          </a:xfrm>
        </p:grpSpPr>
        <p:grpSp>
          <p:nvGrpSpPr>
            <p:cNvPr id="38" name="组合 3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mn-lt"/>
                <a:ea typeface="微软雅黑" panose="020B0503020204020204" pitchFamily="34" charset="-122"/>
                <a:cs typeface="+mn-cs"/>
              </a:endParaRPr>
            </a:p>
          </p:txBody>
        </p:sp>
      </p:grpSp>
      <p:grpSp>
        <p:nvGrpSpPr>
          <p:cNvPr id="42" name="组合 41"/>
          <p:cNvGrpSpPr/>
          <p:nvPr/>
        </p:nvGrpSpPr>
        <p:grpSpPr>
          <a:xfrm>
            <a:off x="2630488" y="2286000"/>
            <a:ext cx="1149350" cy="1149350"/>
            <a:chOff x="1835696" y="2211710"/>
            <a:chExt cx="1149740" cy="1149740"/>
          </a:xfrm>
        </p:grpSpPr>
        <p:grpSp>
          <p:nvGrpSpPr>
            <p:cNvPr id="43" name="组合 4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pitchFamily="3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pitchFamily="34" charset="-122"/>
                  <a:cs typeface="+mn-cs"/>
                </a:endParaRPr>
              </a:p>
            </p:txBody>
          </p:sp>
        </p:grpSp>
        <p:sp>
          <p:nvSpPr>
            <p:cNvPr id="4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C000"/>
            </a:solidFill>
            <a:ln>
              <a:noFill/>
            </a:ln>
          </p:spPr>
          <p:txBody>
            <a:bodyPr bIns="360000"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black">
                    <a:lumMod val="75000"/>
                    <a:lumOff val="25000"/>
                  </a:prstClr>
                </a:solidFill>
                <a:effectLst/>
                <a:uLnTx/>
                <a:uFillTx/>
                <a:latin typeface="+mn-lt"/>
                <a:ea typeface="微软雅黑" panose="020B0503020204020204" pitchFamily="34" charset="-122"/>
                <a:cs typeface="+mn-cs"/>
              </a:endParaRPr>
            </a:p>
          </p:txBody>
        </p:sp>
      </p:grpSp>
      <p:grpSp>
        <p:nvGrpSpPr>
          <p:cNvPr id="47" name="组合 46"/>
          <p:cNvGrpSpPr/>
          <p:nvPr/>
        </p:nvGrpSpPr>
        <p:grpSpPr>
          <a:xfrm>
            <a:off x="3278188" y="3509963"/>
            <a:ext cx="1149350" cy="1149350"/>
            <a:chOff x="2483768" y="3435846"/>
            <a:chExt cx="1149740" cy="1149740"/>
          </a:xfrm>
        </p:grpSpPr>
        <p:grpSp>
          <p:nvGrpSpPr>
            <p:cNvPr id="48" name="组合 4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mn-lt"/>
                <a:ea typeface="微软雅黑" panose="020B0503020204020204" pitchFamily="34" charset="-122"/>
                <a:cs typeface="+mn-cs"/>
              </a:endParaRPr>
            </a:p>
          </p:txBody>
        </p:sp>
      </p:grpSp>
      <p:sp>
        <p:nvSpPr>
          <p:cNvPr id="52" name="TextBox 51"/>
          <p:cNvSpPr txBox="1"/>
          <p:nvPr/>
        </p:nvSpPr>
        <p:spPr>
          <a:xfrm>
            <a:off x="1455738" y="1327150"/>
            <a:ext cx="1036637" cy="215900"/>
          </a:xfrm>
          <a:prstGeom prst="rect">
            <a:avLst/>
          </a:prstGeom>
          <a:noFill/>
          <a:ln w="9525">
            <a:noFill/>
          </a:ln>
        </p:spPr>
        <p:txBody>
          <a:bodyPr lIns="0" tIns="0" rIns="0" bIns="0">
            <a:spAutoFit/>
          </a:bodyPr>
          <a:p>
            <a:pPr algn="ctr" eaLnBrk="1" hangingPunct="1"/>
            <a:r>
              <a:rPr lang="zh-CN" altLang="en-US" sz="1400" b="1" dirty="0">
                <a:solidFill>
                  <a:srgbClr val="404040"/>
                </a:solidFill>
                <a:latin typeface="微软雅黑" panose="020B0503020204020204" pitchFamily="34" charset="-122"/>
                <a:ea typeface="微软雅黑" panose="020B0503020204020204" pitchFamily="34" charset="-122"/>
              </a:rPr>
              <a:t>填加标题</a:t>
            </a:r>
            <a:endParaRPr lang="zh-CN" altLang="en-US" sz="1400" b="1" dirty="0">
              <a:solidFill>
                <a:srgbClr val="404040"/>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455738" y="1639888"/>
            <a:ext cx="1203325" cy="169862"/>
          </a:xfrm>
          <a:prstGeom prst="rect">
            <a:avLst/>
          </a:prstGeom>
          <a:noFill/>
          <a:ln w="9525">
            <a:noFill/>
          </a:ln>
        </p:spPr>
        <p:txBody>
          <a:bodyPr lIns="0" tIns="0" rIns="0" bIns="0">
            <a:spAutoFit/>
          </a:bodyPr>
          <a:p>
            <a:pPr algn="ctr" eaLnBrk="1" hangingPunct="1"/>
            <a:r>
              <a:rPr lang="zh-CN" altLang="en-US" sz="1100" dirty="0">
                <a:solidFill>
                  <a:srgbClr val="404040"/>
                </a:solidFill>
                <a:latin typeface="微软雅黑" panose="020B0503020204020204" pitchFamily="34" charset="-122"/>
                <a:ea typeface="微软雅黑" panose="020B0503020204020204" pitchFamily="34" charset="-122"/>
              </a:rPr>
              <a:t>点击输入说明文字</a:t>
            </a: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082675" y="2659063"/>
            <a:ext cx="1331913" cy="214312"/>
          </a:xfrm>
          <a:prstGeom prst="rect">
            <a:avLst/>
          </a:prstGeom>
          <a:noFill/>
          <a:ln w="9525">
            <a:noFill/>
          </a:ln>
        </p:spPr>
        <p:txBody>
          <a:bodyPr lIns="0" tIns="0" rIns="0" bIns="0">
            <a:spAutoFit/>
          </a:bodyPr>
          <a:p>
            <a:pPr algn="ctr" eaLnBrk="1" hangingPunct="1"/>
            <a:r>
              <a:rPr lang="zh-CN" altLang="en-US" sz="1400" b="1" dirty="0">
                <a:solidFill>
                  <a:srgbClr val="404040"/>
                </a:solidFill>
                <a:latin typeface="微软雅黑" panose="020B0503020204020204" pitchFamily="34" charset="-122"/>
                <a:ea typeface="微软雅黑" panose="020B0503020204020204" pitchFamily="34" charset="-122"/>
              </a:rPr>
              <a:t>填加标题</a:t>
            </a:r>
            <a:endParaRPr lang="zh-CN" altLang="en-US" sz="1400" b="1" dirty="0">
              <a:solidFill>
                <a:srgbClr val="404040"/>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182688" y="2981325"/>
            <a:ext cx="1166812" cy="168275"/>
          </a:xfrm>
          <a:prstGeom prst="rect">
            <a:avLst/>
          </a:prstGeom>
          <a:noFill/>
          <a:ln w="9525">
            <a:noFill/>
          </a:ln>
        </p:spPr>
        <p:txBody>
          <a:bodyPr lIns="0" tIns="0" rIns="0" bIns="0">
            <a:spAutoFit/>
          </a:bodyPr>
          <a:p>
            <a:pPr algn="ctr" eaLnBrk="1" hangingPunct="1"/>
            <a:r>
              <a:rPr lang="zh-CN" altLang="en-US" sz="1100" dirty="0">
                <a:solidFill>
                  <a:srgbClr val="404040"/>
                </a:solidFill>
                <a:latin typeface="微软雅黑" panose="020B0503020204020204" pitchFamily="34" charset="-122"/>
                <a:ea typeface="微软雅黑" panose="020B0503020204020204" pitchFamily="34" charset="-122"/>
              </a:rPr>
              <a:t>点击输入说明文字</a:t>
            </a: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763713" y="4064000"/>
            <a:ext cx="1166812" cy="215900"/>
          </a:xfrm>
          <a:prstGeom prst="rect">
            <a:avLst/>
          </a:prstGeom>
          <a:noFill/>
          <a:ln w="9525">
            <a:noFill/>
          </a:ln>
        </p:spPr>
        <p:txBody>
          <a:bodyPr lIns="0" tIns="0" rIns="0" bIns="0">
            <a:spAutoFit/>
          </a:bodyPr>
          <a:p>
            <a:pPr algn="ctr" eaLnBrk="1" hangingPunct="1"/>
            <a:r>
              <a:rPr lang="zh-CN" altLang="en-US" sz="1400" b="1" dirty="0">
                <a:solidFill>
                  <a:srgbClr val="404040"/>
                </a:solidFill>
                <a:latin typeface="微软雅黑" panose="020B0503020204020204" pitchFamily="34" charset="-122"/>
                <a:ea typeface="微软雅黑" panose="020B0503020204020204" pitchFamily="34" charset="-122"/>
              </a:rPr>
              <a:t>填加标题</a:t>
            </a:r>
            <a:endParaRPr lang="zh-CN" altLang="en-US" sz="1400" b="1" dirty="0">
              <a:solidFill>
                <a:srgbClr val="404040"/>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778000" y="4381500"/>
            <a:ext cx="1165225" cy="168275"/>
          </a:xfrm>
          <a:prstGeom prst="rect">
            <a:avLst/>
          </a:prstGeom>
          <a:noFill/>
          <a:ln w="9525">
            <a:noFill/>
          </a:ln>
        </p:spPr>
        <p:txBody>
          <a:bodyPr lIns="0" tIns="0" rIns="0" bIns="0">
            <a:spAutoFit/>
          </a:bodyPr>
          <a:p>
            <a:pPr algn="ctr" eaLnBrk="1" hangingPunct="1"/>
            <a:r>
              <a:rPr lang="zh-CN" altLang="en-US" sz="1100" dirty="0">
                <a:solidFill>
                  <a:srgbClr val="404040"/>
                </a:solidFill>
                <a:latin typeface="微软雅黑" panose="020B0503020204020204" pitchFamily="34" charset="-122"/>
                <a:ea typeface="微软雅黑" panose="020B0503020204020204" pitchFamily="34" charset="-122"/>
              </a:rPr>
              <a:t>点击输入说明文字</a:t>
            </a: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58" name="Line 39"/>
          <p:cNvSpPr>
            <a:spLocks noChangeShapeType="1"/>
          </p:cNvSpPr>
          <p:nvPr/>
        </p:nvSpPr>
        <p:spPr bwMode="auto">
          <a:xfrm>
            <a:off x="4591540" y="1820702"/>
            <a:ext cx="915275" cy="450074"/>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59" name="Line 40"/>
          <p:cNvSpPr>
            <a:spLocks noChangeShapeType="1"/>
          </p:cNvSpPr>
          <p:nvPr/>
        </p:nvSpPr>
        <p:spPr bwMode="auto">
          <a:xfrm>
            <a:off x="4117975" y="2814638"/>
            <a:ext cx="1241425" cy="0"/>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60" name="Line 41"/>
          <p:cNvSpPr>
            <a:spLocks noChangeShapeType="1"/>
          </p:cNvSpPr>
          <p:nvPr/>
        </p:nvSpPr>
        <p:spPr bwMode="auto">
          <a:xfrm flipV="1">
            <a:off x="4548270" y="3359378"/>
            <a:ext cx="954357" cy="383256"/>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nvGrpSpPr>
          <p:cNvPr id="61" name="组合 60"/>
          <p:cNvGrpSpPr/>
          <p:nvPr/>
        </p:nvGrpSpPr>
        <p:grpSpPr>
          <a:xfrm>
            <a:off x="5675313" y="1658938"/>
            <a:ext cx="2281237" cy="2281237"/>
            <a:chOff x="1403648" y="1115468"/>
            <a:chExt cx="1294414" cy="1294414"/>
          </a:xfrm>
        </p:grpSpPr>
        <p:sp>
          <p:nvSpPr>
            <p:cNvPr id="62" name="椭圆 61"/>
            <p:cNvSpPr/>
            <p:nvPr/>
          </p:nvSpPr>
          <p:spPr>
            <a:xfrm>
              <a:off x="1539485" y="1259632"/>
              <a:ext cx="1022740" cy="1022740"/>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63" name="组合 6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5" name="同心圆 6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6" name="同心圆 65"/>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grpSp>
        <p:sp>
          <p:nvSpPr>
            <p:cNvPr id="64" name="TextBox 63"/>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a:t>
              </a:r>
              <a:endPar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7" name="TextBox 66"/>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500" fill="hold"/>
                                        <p:tgtEl>
                                          <p:spTgt spid="42"/>
                                        </p:tgtEl>
                                        <p:attrNameLst>
                                          <p:attrName>ppt_x</p:attrName>
                                        </p:attrNameLst>
                                      </p:cBhvr>
                                      <p:tavLst>
                                        <p:tav tm="0">
                                          <p:val>
                                            <p:strVal val="0-#ppt_w/2"/>
                                          </p:val>
                                        </p:tav>
                                        <p:tav tm="100000">
                                          <p:val>
                                            <p:strVal val="#ppt_x"/>
                                          </p:val>
                                        </p:tav>
                                      </p:tavLst>
                                    </p:anim>
                                    <p:anim calcmode="lin" valueType="num">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500" fill="hold"/>
                                        <p:tgtEl>
                                          <p:spTgt spid="37"/>
                                        </p:tgtEl>
                                        <p:attrNameLst>
                                          <p:attrName>ppt_x</p:attrName>
                                        </p:attrNameLst>
                                      </p:cBhvr>
                                      <p:tavLst>
                                        <p:tav tm="0">
                                          <p:val>
                                            <p:strVal val="#ppt_x"/>
                                          </p:val>
                                        </p:tav>
                                        <p:tav tm="100000">
                                          <p:val>
                                            <p:strVal val="#ppt_x"/>
                                          </p:val>
                                        </p:tav>
                                      </p:tavLst>
                                    </p:anim>
                                    <p:anim calcmode="lin" valueType="num">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000000"/>
                                          </p:val>
                                        </p:tav>
                                        <p:tav tm="100000">
                                          <p:val>
                                            <p:strVal val="#ppt_w"/>
                                          </p:val>
                                        </p:tav>
                                      </p:tavLst>
                                    </p:anim>
                                    <p:anim calcmode="lin" valueType="num">
                                      <p:cBhvr>
                                        <p:cTn id="54" dur="500" fill="hold"/>
                                        <p:tgtEl>
                                          <p:spTgt spid="61"/>
                                        </p:tgtEl>
                                        <p:attrNameLst>
                                          <p:attrName>ppt_h</p:attrName>
                                        </p:attrNameLst>
                                      </p:cBhvr>
                                      <p:tavLst>
                                        <p:tav tm="0">
                                          <p:val>
                                            <p:fltVal val="0.00000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工作完成阶段</a:t>
            </a:r>
            <a:endParaRPr lang="zh-CN" altLang="en-US" sz="2000" dirty="0">
              <a:solidFill>
                <a:srgbClr val="262626"/>
              </a:solidFill>
              <a:latin typeface="微软雅黑" panose="020B0503020204020204" pitchFamily="34" charset="-122"/>
              <a:ea typeface="微软雅黑" panose="020B0503020204020204" pitchFamily="34" charset="-122"/>
            </a:endParaRPr>
          </a:p>
        </p:txBody>
      </p:sp>
      <p:pic>
        <p:nvPicPr>
          <p:cNvPr id="83" name="Picture 3" descr="C:\Users\Administrator\Desktop\787637.png"/>
          <p:cNvPicPr>
            <a:picLocks noChangeAspect="1" noChangeArrowheads="1"/>
          </p:cNvPicPr>
          <p:nvPr/>
        </p:nvPicPr>
        <p:blipFill>
          <a:blip r:embed="rId1"/>
          <a:srcRect/>
          <a:stretch>
            <a:fillRect/>
          </a:stretch>
        </p:blipFill>
        <p:spPr bwMode="auto">
          <a:xfrm>
            <a:off x="2884488" y="896938"/>
            <a:ext cx="2908300" cy="409257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4" name="组合 83"/>
          <p:cNvGrpSpPr/>
          <p:nvPr/>
        </p:nvGrpSpPr>
        <p:grpSpPr>
          <a:xfrm>
            <a:off x="3956050" y="4116388"/>
            <a:ext cx="765175" cy="763587"/>
            <a:chOff x="3832873" y="2297208"/>
            <a:chExt cx="1516550" cy="1516550"/>
          </a:xfrm>
        </p:grpSpPr>
        <p:grpSp>
          <p:nvGrpSpPr>
            <p:cNvPr id="85" name="组合 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86" name="椭圆 8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89" name="组合 88"/>
          <p:cNvGrpSpPr/>
          <p:nvPr/>
        </p:nvGrpSpPr>
        <p:grpSpPr>
          <a:xfrm>
            <a:off x="3198813" y="3300413"/>
            <a:ext cx="765175" cy="763587"/>
            <a:chOff x="3832873" y="2297208"/>
            <a:chExt cx="1516550" cy="1516550"/>
          </a:xfrm>
        </p:grpSpPr>
        <p:grpSp>
          <p:nvGrpSpPr>
            <p:cNvPr id="90" name="组合 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3" name="椭圆 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91" name="椭圆 9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94" name="组合 93"/>
          <p:cNvGrpSpPr/>
          <p:nvPr/>
        </p:nvGrpSpPr>
        <p:grpSpPr>
          <a:xfrm>
            <a:off x="4725988" y="2801938"/>
            <a:ext cx="763587" cy="763587"/>
            <a:chOff x="3832873" y="2297208"/>
            <a:chExt cx="1516550" cy="1516550"/>
          </a:xfrm>
        </p:grpSpPr>
        <p:grpSp>
          <p:nvGrpSpPr>
            <p:cNvPr id="95" name="组合 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96" name="椭圆 9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99" name="组合 98"/>
          <p:cNvGrpSpPr/>
          <p:nvPr/>
        </p:nvGrpSpPr>
        <p:grpSpPr>
          <a:xfrm>
            <a:off x="3198813" y="2328863"/>
            <a:ext cx="765175" cy="763587"/>
            <a:chOff x="3832873" y="2297208"/>
            <a:chExt cx="1516550" cy="1516550"/>
          </a:xfrm>
        </p:grpSpPr>
        <p:grpSp>
          <p:nvGrpSpPr>
            <p:cNvPr id="100" name="组合 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101" name="椭圆 10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04" name="组合 103"/>
          <p:cNvGrpSpPr/>
          <p:nvPr/>
        </p:nvGrpSpPr>
        <p:grpSpPr>
          <a:xfrm>
            <a:off x="4725988" y="1817688"/>
            <a:ext cx="763587" cy="765175"/>
            <a:chOff x="3832873" y="2297208"/>
            <a:chExt cx="1516550" cy="1516550"/>
          </a:xfrm>
        </p:grpSpPr>
        <p:grpSp>
          <p:nvGrpSpPr>
            <p:cNvPr id="105" name="组合 10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106" name="椭圆 10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09" name="组合 108"/>
          <p:cNvGrpSpPr/>
          <p:nvPr/>
        </p:nvGrpSpPr>
        <p:grpSpPr>
          <a:xfrm>
            <a:off x="3956050" y="973138"/>
            <a:ext cx="765175" cy="763587"/>
            <a:chOff x="3832873" y="2297208"/>
            <a:chExt cx="1516550" cy="1516550"/>
          </a:xfrm>
        </p:grpSpPr>
        <p:grpSp>
          <p:nvGrpSpPr>
            <p:cNvPr id="110" name="组合 10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3" name="椭圆 1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111" name="椭圆 11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14" name="Group 34"/>
          <p:cNvGrpSpPr/>
          <p:nvPr/>
        </p:nvGrpSpPr>
        <p:grpSpPr>
          <a:xfrm>
            <a:off x="4197100" y="1185095"/>
            <a:ext cx="299494" cy="243706"/>
            <a:chOff x="1550139" y="1314466"/>
            <a:chExt cx="509139" cy="414300"/>
          </a:xfrm>
          <a:solidFill>
            <a:sysClr val="window" lastClr="FFFFFF"/>
          </a:solidFill>
        </p:grpSpPr>
        <p:sp>
          <p:nvSpPr>
            <p:cNvPr id="11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1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1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grpSp>
      <p:sp>
        <p:nvSpPr>
          <p:cNvPr id="118" name="矩形 3"/>
          <p:cNvSpPr/>
          <p:nvPr/>
        </p:nvSpPr>
        <p:spPr>
          <a:xfrm>
            <a:off x="4864100" y="1204913"/>
            <a:ext cx="715963" cy="301625"/>
          </a:xfrm>
          <a:prstGeom prst="rect">
            <a:avLst/>
          </a:prstGeom>
          <a:noFill/>
          <a:ln w="9525">
            <a:noFill/>
          </a:ln>
        </p:spPr>
        <p:txBody>
          <a:bodyPr wrap="none" lIns="68582" tIns="34292" rIns="68582" bIns="34292">
            <a:spAutoFit/>
          </a:bodyPr>
          <a:p>
            <a:pPr eaLnBrk="1" hangingPunct="1"/>
            <a:r>
              <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阶段一</a:t>
            </a:r>
            <a:endPar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文本框 13"/>
          <p:cNvSpPr txBox="1"/>
          <p:nvPr/>
        </p:nvSpPr>
        <p:spPr>
          <a:xfrm>
            <a:off x="5716588" y="1057275"/>
            <a:ext cx="2438400" cy="565150"/>
          </a:xfrm>
          <a:prstGeom prst="rect">
            <a:avLst/>
          </a:prstGeom>
          <a:noFill/>
          <a:ln w="9525">
            <a:noFill/>
          </a:ln>
        </p:spPr>
        <p:txBody>
          <a:bodyPr lIns="65824" tIns="32911" rIns="65824" bIns="32911">
            <a:spAutoFit/>
          </a:bodyPr>
          <a:p>
            <a:pPr eaLnBrk="1" hangingPunct="1">
              <a:lnSpc>
                <a:spcPct val="120000"/>
              </a:lnSpc>
            </a:pP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矩形 3"/>
          <p:cNvSpPr/>
          <p:nvPr/>
        </p:nvSpPr>
        <p:spPr>
          <a:xfrm>
            <a:off x="5722938" y="1811338"/>
            <a:ext cx="714375" cy="300037"/>
          </a:xfrm>
          <a:prstGeom prst="rect">
            <a:avLst/>
          </a:prstGeom>
          <a:noFill/>
          <a:ln w="9525">
            <a:noFill/>
          </a:ln>
        </p:spPr>
        <p:txBody>
          <a:bodyPr wrap="none" lIns="68582" tIns="34292" rIns="68582" bIns="34292">
            <a:spAutoFit/>
          </a:bodyPr>
          <a:p>
            <a:pPr eaLnBrk="1" hangingPunct="1"/>
            <a:r>
              <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阶段二</a:t>
            </a:r>
            <a:endPar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文本框 13"/>
          <p:cNvSpPr txBox="1"/>
          <p:nvPr/>
        </p:nvSpPr>
        <p:spPr>
          <a:xfrm>
            <a:off x="5716588" y="2116138"/>
            <a:ext cx="2438400" cy="563562"/>
          </a:xfrm>
          <a:prstGeom prst="rect">
            <a:avLst/>
          </a:prstGeom>
          <a:noFill/>
          <a:ln w="9525">
            <a:noFill/>
          </a:ln>
        </p:spPr>
        <p:txBody>
          <a:bodyPr lIns="65824" tIns="32911" rIns="65824" bIns="32911">
            <a:spAutoFit/>
          </a:bodyPr>
          <a:p>
            <a:pPr eaLnBrk="1" hangingPunct="1">
              <a:lnSpc>
                <a:spcPct val="120000"/>
              </a:lnSpc>
            </a:pP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Freeform 20"/>
          <p:cNvSpPr>
            <a:spLocks noEditPoints="1"/>
          </p:cNvSpPr>
          <p:nvPr/>
        </p:nvSpPr>
        <p:spPr bwMode="auto">
          <a:xfrm>
            <a:off x="4951413" y="2090738"/>
            <a:ext cx="298450" cy="201613"/>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23" name="矩形 3"/>
          <p:cNvSpPr/>
          <p:nvPr/>
        </p:nvSpPr>
        <p:spPr>
          <a:xfrm>
            <a:off x="2200275" y="2192338"/>
            <a:ext cx="715963" cy="300037"/>
          </a:xfrm>
          <a:prstGeom prst="rect">
            <a:avLst/>
          </a:prstGeom>
          <a:noFill/>
          <a:ln w="9525">
            <a:noFill/>
          </a:ln>
        </p:spPr>
        <p:txBody>
          <a:bodyPr wrap="none" lIns="68582" tIns="34292" rIns="68582" bIns="34292">
            <a:spAutoFit/>
          </a:bodyPr>
          <a:p>
            <a:pPr eaLnBrk="1" hangingPunct="1"/>
            <a:r>
              <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阶段三</a:t>
            </a:r>
            <a:endPar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4" name="文本框 13"/>
          <p:cNvSpPr txBox="1"/>
          <p:nvPr/>
        </p:nvSpPr>
        <p:spPr>
          <a:xfrm>
            <a:off x="685800" y="2486025"/>
            <a:ext cx="2335213" cy="565150"/>
          </a:xfrm>
          <a:prstGeom prst="rect">
            <a:avLst/>
          </a:prstGeom>
          <a:noFill/>
          <a:ln w="9525">
            <a:noFill/>
          </a:ln>
        </p:spPr>
        <p:txBody>
          <a:bodyPr lIns="65824" tIns="32911" rIns="65824" bIns="32911">
            <a:spAutoFit/>
          </a:bodyPr>
          <a:p>
            <a:pPr algn="r" eaLnBrk="1" hangingPunct="1">
              <a:lnSpc>
                <a:spcPct val="120000"/>
              </a:lnSpc>
            </a:pP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5" name="Group 20"/>
          <p:cNvGrpSpPr/>
          <p:nvPr/>
        </p:nvGrpSpPr>
        <p:grpSpPr>
          <a:xfrm>
            <a:off x="3418467" y="2587291"/>
            <a:ext cx="309413" cy="214312"/>
            <a:chOff x="7416800" y="1122363"/>
            <a:chExt cx="366713" cy="254000"/>
          </a:xfrm>
          <a:solidFill>
            <a:sysClr val="window" lastClr="FFFFFF"/>
          </a:solidFill>
        </p:grpSpPr>
        <p:sp>
          <p:nvSpPr>
            <p:cNvPr id="12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2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grpSp>
      <p:sp>
        <p:nvSpPr>
          <p:cNvPr id="128" name="矩形 3"/>
          <p:cNvSpPr/>
          <p:nvPr/>
        </p:nvSpPr>
        <p:spPr>
          <a:xfrm>
            <a:off x="5716588" y="2801938"/>
            <a:ext cx="714375" cy="300037"/>
          </a:xfrm>
          <a:prstGeom prst="rect">
            <a:avLst/>
          </a:prstGeom>
          <a:noFill/>
          <a:ln w="9525">
            <a:noFill/>
          </a:ln>
        </p:spPr>
        <p:txBody>
          <a:bodyPr wrap="none" lIns="68582" tIns="34292" rIns="68582" bIns="34292">
            <a:spAutoFit/>
          </a:bodyPr>
          <a:p>
            <a:pPr eaLnBrk="1" hangingPunct="1"/>
            <a:r>
              <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阶段四</a:t>
            </a:r>
            <a:endPar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9" name="文本框 13"/>
          <p:cNvSpPr txBox="1"/>
          <p:nvPr/>
        </p:nvSpPr>
        <p:spPr>
          <a:xfrm>
            <a:off x="5716588" y="3094038"/>
            <a:ext cx="2438400" cy="563562"/>
          </a:xfrm>
          <a:prstGeom prst="rect">
            <a:avLst/>
          </a:prstGeom>
          <a:noFill/>
          <a:ln w="9525">
            <a:noFill/>
          </a:ln>
        </p:spPr>
        <p:txBody>
          <a:bodyPr lIns="65824" tIns="32911" rIns="65824" bIns="32911">
            <a:spAutoFit/>
          </a:bodyPr>
          <a:p>
            <a:pPr eaLnBrk="1" hangingPunct="1">
              <a:lnSpc>
                <a:spcPct val="120000"/>
              </a:lnSpc>
            </a:pP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0" name="组合 129"/>
          <p:cNvGrpSpPr/>
          <p:nvPr/>
        </p:nvGrpSpPr>
        <p:grpSpPr>
          <a:xfrm>
            <a:off x="4952251" y="2999765"/>
            <a:ext cx="316718" cy="302754"/>
            <a:chOff x="3294063" y="754063"/>
            <a:chExt cx="5600701" cy="5353051"/>
          </a:xfrm>
          <a:solidFill>
            <a:sysClr val="window" lastClr="FFFFFF"/>
          </a:solidFill>
        </p:grpSpPr>
        <p:sp>
          <p:nvSpPr>
            <p:cNvPr id="13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3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4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sp>
          <p:nvSpPr>
            <p:cNvPr id="14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142" name="矩形 3"/>
          <p:cNvSpPr/>
          <p:nvPr/>
        </p:nvSpPr>
        <p:spPr>
          <a:xfrm>
            <a:off x="2200275" y="3354388"/>
            <a:ext cx="715963" cy="300037"/>
          </a:xfrm>
          <a:prstGeom prst="rect">
            <a:avLst/>
          </a:prstGeom>
          <a:noFill/>
          <a:ln w="9525">
            <a:noFill/>
          </a:ln>
        </p:spPr>
        <p:txBody>
          <a:bodyPr wrap="none" lIns="68582" tIns="34292" rIns="68582" bIns="34292">
            <a:spAutoFit/>
          </a:bodyPr>
          <a:p>
            <a:pPr eaLnBrk="1" hangingPunct="1"/>
            <a:r>
              <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阶段五</a:t>
            </a:r>
            <a:endPar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3" name="文本框 13"/>
          <p:cNvSpPr txBox="1"/>
          <p:nvPr/>
        </p:nvSpPr>
        <p:spPr>
          <a:xfrm>
            <a:off x="685800" y="3619500"/>
            <a:ext cx="2335213" cy="565150"/>
          </a:xfrm>
          <a:prstGeom prst="rect">
            <a:avLst/>
          </a:prstGeom>
          <a:noFill/>
          <a:ln w="9525">
            <a:noFill/>
          </a:ln>
        </p:spPr>
        <p:txBody>
          <a:bodyPr lIns="65824" tIns="32911" rIns="65824" bIns="32911">
            <a:spAutoFit/>
          </a:bodyPr>
          <a:p>
            <a:pPr algn="r" eaLnBrk="1" hangingPunct="1">
              <a:lnSpc>
                <a:spcPct val="120000"/>
              </a:lnSpc>
            </a:pP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4" name="Group 23"/>
          <p:cNvGrpSpPr/>
          <p:nvPr/>
        </p:nvGrpSpPr>
        <p:grpSpPr>
          <a:xfrm>
            <a:off x="3477649" y="3563144"/>
            <a:ext cx="256945" cy="224002"/>
            <a:chOff x="7540014" y="4306907"/>
            <a:chExt cx="389342" cy="339426"/>
          </a:xfrm>
          <a:solidFill>
            <a:sysClr val="window" lastClr="FFFFFF"/>
          </a:solidFill>
        </p:grpSpPr>
        <p:sp>
          <p:nvSpPr>
            <p:cNvPr id="14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4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4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4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4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5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5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grpSp>
      <p:sp>
        <p:nvSpPr>
          <p:cNvPr id="156" name="矩形 3"/>
          <p:cNvSpPr/>
          <p:nvPr/>
        </p:nvSpPr>
        <p:spPr>
          <a:xfrm>
            <a:off x="4864100" y="4322763"/>
            <a:ext cx="715963" cy="300037"/>
          </a:xfrm>
          <a:prstGeom prst="rect">
            <a:avLst/>
          </a:prstGeom>
          <a:noFill/>
          <a:ln w="9525">
            <a:noFill/>
          </a:ln>
        </p:spPr>
        <p:txBody>
          <a:bodyPr wrap="none" lIns="68582" tIns="34292" rIns="68582" bIns="34292">
            <a:spAutoFit/>
          </a:bodyPr>
          <a:p>
            <a:pPr eaLnBrk="1" hangingPunct="1"/>
            <a:r>
              <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rPr>
              <a:t>阶段六</a:t>
            </a:r>
            <a:endParaRPr lang="zh-CN" altLang="en-US" sz="1500" dirty="0">
              <a:solidFill>
                <a:srgbClr val="17375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7" name="文本框 13"/>
          <p:cNvSpPr txBox="1"/>
          <p:nvPr/>
        </p:nvSpPr>
        <p:spPr>
          <a:xfrm>
            <a:off x="5716588" y="4175125"/>
            <a:ext cx="2438400" cy="565150"/>
          </a:xfrm>
          <a:prstGeom prst="rect">
            <a:avLst/>
          </a:prstGeom>
          <a:noFill/>
          <a:ln w="9525">
            <a:noFill/>
          </a:ln>
        </p:spPr>
        <p:txBody>
          <a:bodyPr lIns="65824" tIns="32911" rIns="65824" bIns="32911">
            <a:spAutoFit/>
          </a:bodyPr>
          <a:p>
            <a:pPr eaLnBrk="1" hangingPunct="1">
              <a:lnSpc>
                <a:spcPct val="120000"/>
              </a:lnSpc>
            </a:pP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8" name="Group 9"/>
          <p:cNvGrpSpPr/>
          <p:nvPr/>
        </p:nvGrpSpPr>
        <p:grpSpPr>
          <a:xfrm>
            <a:off x="4193937" y="4408421"/>
            <a:ext cx="288608" cy="214010"/>
            <a:chOff x="4572000" y="3414713"/>
            <a:chExt cx="374651" cy="277813"/>
          </a:xfrm>
          <a:solidFill>
            <a:sysClr val="window" lastClr="FFFFFF"/>
          </a:solidFill>
        </p:grpSpPr>
        <p:sp>
          <p:nvSpPr>
            <p:cNvPr id="15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16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grpSp>
      <p:sp>
        <p:nvSpPr>
          <p:cNvPr id="161" name="TextBox 16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400" fill="hold"/>
                                        <p:tgtEl>
                                          <p:spTgt spid="84"/>
                                        </p:tgtEl>
                                        <p:attrNameLst>
                                          <p:attrName>ppt_x</p:attrName>
                                        </p:attrNameLst>
                                      </p:cBhvr>
                                      <p:tavLst>
                                        <p:tav tm="0">
                                          <p:val>
                                            <p:strVal val="0-#ppt_w/2"/>
                                          </p:val>
                                        </p:tav>
                                        <p:tav tm="100000">
                                          <p:val>
                                            <p:strVal val="#ppt_x"/>
                                          </p:val>
                                        </p:tav>
                                      </p:tavLst>
                                    </p:anim>
                                    <p:anim calcmode="lin" valueType="num">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400" fill="hold"/>
                                        <p:tgtEl>
                                          <p:spTgt spid="89"/>
                                        </p:tgtEl>
                                        <p:attrNameLst>
                                          <p:attrName>ppt_x</p:attrName>
                                        </p:attrNameLst>
                                      </p:cBhvr>
                                      <p:tavLst>
                                        <p:tav tm="0">
                                          <p:val>
                                            <p:strVal val="1+#ppt_w/2"/>
                                          </p:val>
                                        </p:tav>
                                        <p:tav tm="100000">
                                          <p:val>
                                            <p:strVal val="#ppt_x"/>
                                          </p:val>
                                        </p:tav>
                                      </p:tavLst>
                                    </p:anim>
                                    <p:anim calcmode="lin" valueType="num">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400" fill="hold"/>
                                        <p:tgtEl>
                                          <p:spTgt spid="99"/>
                                        </p:tgtEl>
                                        <p:attrNameLst>
                                          <p:attrName>ppt_x</p:attrName>
                                        </p:attrNameLst>
                                      </p:cBhvr>
                                      <p:tavLst>
                                        <p:tav tm="0">
                                          <p:val>
                                            <p:strVal val="1+#ppt_w/2"/>
                                          </p:val>
                                        </p:tav>
                                        <p:tav tm="100000">
                                          <p:val>
                                            <p:strVal val="#ppt_x"/>
                                          </p:val>
                                        </p:tav>
                                      </p:tavLst>
                                    </p:anim>
                                    <p:anim calcmode="lin" valueType="num">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1400" fill="hold"/>
                                        <p:tgtEl>
                                          <p:spTgt spid="104"/>
                                        </p:tgtEl>
                                        <p:attrNameLst>
                                          <p:attrName>ppt_x</p:attrName>
                                        </p:attrNameLst>
                                      </p:cBhvr>
                                      <p:tavLst>
                                        <p:tav tm="0">
                                          <p:val>
                                            <p:strVal val="0-#ppt_w/2"/>
                                          </p:val>
                                        </p:tav>
                                        <p:tav tm="100000">
                                          <p:val>
                                            <p:strVal val="#ppt_x"/>
                                          </p:val>
                                        </p:tav>
                                      </p:tavLst>
                                    </p:anim>
                                    <p:anim calcmode="lin" valueType="num">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1400" fill="hold"/>
                                        <p:tgtEl>
                                          <p:spTgt spid="109"/>
                                        </p:tgtEl>
                                        <p:attrNameLst>
                                          <p:attrName>ppt_x</p:attrName>
                                        </p:attrNameLst>
                                      </p:cBhvr>
                                      <p:tavLst>
                                        <p:tav tm="0">
                                          <p:val>
                                            <p:strVal val="1+#ppt_w/2"/>
                                          </p:val>
                                        </p:tav>
                                        <p:tav tm="100000">
                                          <p:val>
                                            <p:strVal val="#ppt_x"/>
                                          </p:val>
                                        </p:tav>
                                      </p:tavLst>
                                    </p:anim>
                                    <p:anim calcmode="lin" valueType="num">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400" fill="hold"/>
                                        <p:tgtEl>
                                          <p:spTgt spid="94"/>
                                        </p:tgtEl>
                                        <p:attrNameLst>
                                          <p:attrName>ppt_x</p:attrName>
                                        </p:attrNameLst>
                                      </p:cBhvr>
                                      <p:tavLst>
                                        <p:tav tm="0">
                                          <p:val>
                                            <p:strVal val="0-#ppt_w/2"/>
                                          </p:val>
                                        </p:tav>
                                        <p:tav tm="100000">
                                          <p:val>
                                            <p:strVal val="#ppt_x"/>
                                          </p:val>
                                        </p:tav>
                                      </p:tavLst>
                                    </p:anim>
                                    <p:anim calcmode="lin" valueType="num">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000000"/>
                                          </p:val>
                                        </p:tav>
                                        <p:tav tm="100000">
                                          <p:val>
                                            <p:strVal val="#ppt_w"/>
                                          </p:val>
                                        </p:tav>
                                      </p:tavLst>
                                    </p:anim>
                                    <p:anim calcmode="lin" valueType="num">
                                      <p:cBhvr>
                                        <p:cTn id="37" dur="500" fill="hold"/>
                                        <p:tgtEl>
                                          <p:spTgt spid="114"/>
                                        </p:tgtEl>
                                        <p:attrNameLst>
                                          <p:attrName>ppt_h</p:attrName>
                                        </p:attrNameLst>
                                      </p:cBhvr>
                                      <p:tavLst>
                                        <p:tav tm="0">
                                          <p:val>
                                            <p:fltVal val="0.000000"/>
                                          </p:val>
                                        </p:tav>
                                        <p:tav tm="100000">
                                          <p:val>
                                            <p:strVal val="#ppt_h"/>
                                          </p:val>
                                        </p:tav>
                                      </p:tavLst>
                                    </p:anim>
                                    <p:anim calcmode="lin" valueType="num">
                                      <p:cBhvr>
                                        <p:cTn id="38" dur="500" fill="hold"/>
                                        <p:tgtEl>
                                          <p:spTgt spid="114"/>
                                        </p:tgtEl>
                                        <p:attrNameLst>
                                          <p:attrName>style.rotation</p:attrName>
                                        </p:attrNameLst>
                                      </p:cBhvr>
                                      <p:tavLst>
                                        <p:tav tm="0">
                                          <p:val>
                                            <p:fltVal val="90.000000"/>
                                          </p:val>
                                        </p:tav>
                                        <p:tav tm="100000">
                                          <p:val>
                                            <p:fltVal val="0.00000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000000"/>
                                          </p:val>
                                        </p:tav>
                                        <p:tav tm="100000">
                                          <p:val>
                                            <p:strVal val="#ppt_w"/>
                                          </p:val>
                                        </p:tav>
                                      </p:tavLst>
                                    </p:anim>
                                    <p:anim calcmode="lin" valueType="num">
                                      <p:cBhvr>
                                        <p:cTn id="51" dur="500" fill="hold"/>
                                        <p:tgtEl>
                                          <p:spTgt spid="122"/>
                                        </p:tgtEl>
                                        <p:attrNameLst>
                                          <p:attrName>ppt_h</p:attrName>
                                        </p:attrNameLst>
                                      </p:cBhvr>
                                      <p:tavLst>
                                        <p:tav tm="0">
                                          <p:val>
                                            <p:fltVal val="0.000000"/>
                                          </p:val>
                                        </p:tav>
                                        <p:tav tm="100000">
                                          <p:val>
                                            <p:strVal val="#ppt_h"/>
                                          </p:val>
                                        </p:tav>
                                      </p:tavLst>
                                    </p:anim>
                                    <p:anim calcmode="lin" valueType="num">
                                      <p:cBhvr>
                                        <p:cTn id="52" dur="500" fill="hold"/>
                                        <p:tgtEl>
                                          <p:spTgt spid="122"/>
                                        </p:tgtEl>
                                        <p:attrNameLst>
                                          <p:attrName>style.rotation</p:attrName>
                                        </p:attrNameLst>
                                      </p:cBhvr>
                                      <p:tavLst>
                                        <p:tav tm="0">
                                          <p:val>
                                            <p:fltVal val="90.000000"/>
                                          </p:val>
                                        </p:tav>
                                        <p:tav tm="100000">
                                          <p:val>
                                            <p:fltVal val="0.00000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000000"/>
                                          </p:val>
                                        </p:tav>
                                        <p:tav tm="100000">
                                          <p:val>
                                            <p:strVal val="#ppt_w"/>
                                          </p:val>
                                        </p:tav>
                                      </p:tavLst>
                                    </p:anim>
                                    <p:anim calcmode="lin" valueType="num">
                                      <p:cBhvr>
                                        <p:cTn id="65" dur="500" fill="hold"/>
                                        <p:tgtEl>
                                          <p:spTgt spid="125"/>
                                        </p:tgtEl>
                                        <p:attrNameLst>
                                          <p:attrName>ppt_h</p:attrName>
                                        </p:attrNameLst>
                                      </p:cBhvr>
                                      <p:tavLst>
                                        <p:tav tm="0">
                                          <p:val>
                                            <p:fltVal val="0.000000"/>
                                          </p:val>
                                        </p:tav>
                                        <p:tav tm="100000">
                                          <p:val>
                                            <p:strVal val="#ppt_h"/>
                                          </p:val>
                                        </p:tav>
                                      </p:tavLst>
                                    </p:anim>
                                    <p:anim calcmode="lin" valueType="num">
                                      <p:cBhvr>
                                        <p:cTn id="66" dur="500" fill="hold"/>
                                        <p:tgtEl>
                                          <p:spTgt spid="125"/>
                                        </p:tgtEl>
                                        <p:attrNameLst>
                                          <p:attrName>style.rotation</p:attrName>
                                        </p:attrNameLst>
                                      </p:cBhvr>
                                      <p:tavLst>
                                        <p:tav tm="0">
                                          <p:val>
                                            <p:fltVal val="90.000000"/>
                                          </p:val>
                                        </p:tav>
                                        <p:tav tm="100000">
                                          <p:val>
                                            <p:fltVal val="0.00000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000000"/>
                                          </p:val>
                                        </p:tav>
                                        <p:tav tm="100000">
                                          <p:val>
                                            <p:strVal val="#ppt_w"/>
                                          </p:val>
                                        </p:tav>
                                      </p:tavLst>
                                    </p:anim>
                                    <p:anim calcmode="lin" valueType="num">
                                      <p:cBhvr>
                                        <p:cTn id="79" dur="500" fill="hold"/>
                                        <p:tgtEl>
                                          <p:spTgt spid="130"/>
                                        </p:tgtEl>
                                        <p:attrNameLst>
                                          <p:attrName>ppt_h</p:attrName>
                                        </p:attrNameLst>
                                      </p:cBhvr>
                                      <p:tavLst>
                                        <p:tav tm="0">
                                          <p:val>
                                            <p:fltVal val="0.000000"/>
                                          </p:val>
                                        </p:tav>
                                        <p:tav tm="100000">
                                          <p:val>
                                            <p:strVal val="#ppt_h"/>
                                          </p:val>
                                        </p:tav>
                                      </p:tavLst>
                                    </p:anim>
                                    <p:anim calcmode="lin" valueType="num">
                                      <p:cBhvr>
                                        <p:cTn id="80" dur="500" fill="hold"/>
                                        <p:tgtEl>
                                          <p:spTgt spid="130"/>
                                        </p:tgtEl>
                                        <p:attrNameLst>
                                          <p:attrName>style.rotation</p:attrName>
                                        </p:attrNameLst>
                                      </p:cBhvr>
                                      <p:tavLst>
                                        <p:tav tm="0">
                                          <p:val>
                                            <p:fltVal val="90.000000"/>
                                          </p:val>
                                        </p:tav>
                                        <p:tav tm="100000">
                                          <p:val>
                                            <p:fltVal val="0.00000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000000"/>
                                          </p:val>
                                        </p:tav>
                                        <p:tav tm="100000">
                                          <p:val>
                                            <p:strVal val="#ppt_w"/>
                                          </p:val>
                                        </p:tav>
                                      </p:tavLst>
                                    </p:anim>
                                    <p:anim calcmode="lin" valueType="num">
                                      <p:cBhvr>
                                        <p:cTn id="93" dur="500" fill="hold"/>
                                        <p:tgtEl>
                                          <p:spTgt spid="144"/>
                                        </p:tgtEl>
                                        <p:attrNameLst>
                                          <p:attrName>ppt_h</p:attrName>
                                        </p:attrNameLst>
                                      </p:cBhvr>
                                      <p:tavLst>
                                        <p:tav tm="0">
                                          <p:val>
                                            <p:fltVal val="0.000000"/>
                                          </p:val>
                                        </p:tav>
                                        <p:tav tm="100000">
                                          <p:val>
                                            <p:strVal val="#ppt_h"/>
                                          </p:val>
                                        </p:tav>
                                      </p:tavLst>
                                    </p:anim>
                                    <p:anim calcmode="lin" valueType="num">
                                      <p:cBhvr>
                                        <p:cTn id="94" dur="500" fill="hold"/>
                                        <p:tgtEl>
                                          <p:spTgt spid="144"/>
                                        </p:tgtEl>
                                        <p:attrNameLst>
                                          <p:attrName>style.rotation</p:attrName>
                                        </p:attrNameLst>
                                      </p:cBhvr>
                                      <p:tavLst>
                                        <p:tav tm="0">
                                          <p:val>
                                            <p:fltVal val="90.000000"/>
                                          </p:val>
                                        </p:tav>
                                        <p:tav tm="100000">
                                          <p:val>
                                            <p:fltVal val="0.00000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000000"/>
                                          </p:val>
                                        </p:tav>
                                        <p:tav tm="100000">
                                          <p:val>
                                            <p:strVal val="#ppt_w"/>
                                          </p:val>
                                        </p:tav>
                                      </p:tavLst>
                                    </p:anim>
                                    <p:anim calcmode="lin" valueType="num">
                                      <p:cBhvr>
                                        <p:cTn id="107" dur="500" fill="hold"/>
                                        <p:tgtEl>
                                          <p:spTgt spid="158"/>
                                        </p:tgtEl>
                                        <p:attrNameLst>
                                          <p:attrName>ppt_h</p:attrName>
                                        </p:attrNameLst>
                                      </p:cBhvr>
                                      <p:tavLst>
                                        <p:tav tm="0">
                                          <p:val>
                                            <p:fltVal val="0.000000"/>
                                          </p:val>
                                        </p:tav>
                                        <p:tav tm="100000">
                                          <p:val>
                                            <p:strVal val="#ppt_h"/>
                                          </p:val>
                                        </p:tav>
                                      </p:tavLst>
                                    </p:anim>
                                    <p:anim calcmode="lin" valueType="num">
                                      <p:cBhvr>
                                        <p:cTn id="108" dur="500" fill="hold"/>
                                        <p:tgtEl>
                                          <p:spTgt spid="158"/>
                                        </p:tgtEl>
                                        <p:attrNameLst>
                                          <p:attrName>style.rotation</p:attrName>
                                        </p:attrNameLst>
                                      </p:cBhvr>
                                      <p:tavLst>
                                        <p:tav tm="0">
                                          <p:val>
                                            <p:fltVal val="90.000000"/>
                                          </p:val>
                                        </p:tav>
                                        <p:tav tm="100000">
                                          <p:val>
                                            <p:fltVal val="0.00000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3" grpId="0"/>
      <p:bldP spid="124" grpId="0"/>
      <p:bldP spid="128" grpId="0"/>
      <p:bldP spid="129" grpId="0"/>
      <p:bldP spid="142" grpId="0"/>
      <p:bldP spid="143" grpId="0"/>
      <p:bldP spid="156" grpId="0"/>
      <p:bldP spid="157" grpId="0"/>
      <p:bldP spid="1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工作完成比例</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368425" y="2236788"/>
            <a:ext cx="963613" cy="923925"/>
            <a:chOff x="1664154" y="1934950"/>
            <a:chExt cx="963741" cy="897257"/>
          </a:xfrm>
        </p:grpSpPr>
        <p:grpSp>
          <p:nvGrpSpPr>
            <p:cNvPr id="46" name="组合 45"/>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49" name="椭圆 4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7" name="TextBox 46"/>
            <p:cNvSpPr txBox="1"/>
            <p:nvPr/>
          </p:nvSpPr>
          <p:spPr>
            <a:xfrm>
              <a:off x="1807549" y="2188595"/>
              <a:ext cx="820346" cy="403783"/>
            </a:xfrm>
            <a:prstGeom prst="rect">
              <a:avLst/>
            </a:prstGeom>
            <a:noFill/>
          </p:spPr>
          <p:txBody>
            <a:bodyPr wrap="square" rtlCol="0">
              <a:spAutoFit/>
            </a:bodyPr>
            <a:lstStyle/>
            <a:p>
              <a:pPr marR="0" defTabSz="914400" eaLnBrk="1" hangingPunct="1">
                <a:buClrTx/>
                <a:buSzTx/>
                <a:buFontTx/>
                <a:buNone/>
                <a:defRPr/>
              </a:pPr>
              <a:r>
                <a:rPr kumimoji="0" lang="en-US" altLang="zh-CN" sz="21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45%</a:t>
              </a:r>
              <a:endParaRPr kumimoji="0" lang="zh-CN" altLang="en-US" sz="21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grpSp>
        <p:nvGrpSpPr>
          <p:cNvPr id="50" name="组合 49"/>
          <p:cNvGrpSpPr/>
          <p:nvPr/>
        </p:nvGrpSpPr>
        <p:grpSpPr>
          <a:xfrm>
            <a:off x="3321050" y="2247900"/>
            <a:ext cx="898525" cy="922338"/>
            <a:chOff x="3293884" y="1912625"/>
            <a:chExt cx="897259" cy="897258"/>
          </a:xfrm>
        </p:grpSpPr>
        <p:grpSp>
          <p:nvGrpSpPr>
            <p:cNvPr id="51" name="组合 50"/>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4" name="椭圆 53"/>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2" name="TextBox 51"/>
            <p:cNvSpPr txBox="1"/>
            <p:nvPr/>
          </p:nvSpPr>
          <p:spPr>
            <a:xfrm>
              <a:off x="3404406" y="2201081"/>
              <a:ext cx="753231" cy="388829"/>
            </a:xfrm>
            <a:prstGeom prst="rect">
              <a:avLst/>
            </a:prstGeom>
            <a:noFill/>
          </p:spPr>
          <p:txBody>
            <a:bodyPr wrap="square" rtlCol="0">
              <a:spAutoFit/>
            </a:bodyPr>
            <a:lstStyle/>
            <a:p>
              <a:pPr marR="0" defTabSz="914400" eaLnBrk="1" hangingPunct="1">
                <a:buClrTx/>
                <a:buSzTx/>
                <a:buFontTx/>
                <a:buNone/>
                <a:defRPr/>
              </a:pPr>
              <a:r>
                <a:rPr kumimoji="0" lang="en-US" altLang="zh-CN" sz="20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68%</a:t>
              </a:r>
              <a:endParaRPr kumimoji="0" lang="zh-CN" altLang="en-US" sz="20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grpSp>
        <p:nvGrpSpPr>
          <p:cNvPr id="55" name="组合 54"/>
          <p:cNvGrpSpPr/>
          <p:nvPr/>
        </p:nvGrpSpPr>
        <p:grpSpPr>
          <a:xfrm>
            <a:off x="5127625" y="2241550"/>
            <a:ext cx="941388" cy="923925"/>
            <a:chOff x="4849324" y="1995712"/>
            <a:chExt cx="941921" cy="897257"/>
          </a:xfrm>
        </p:grpSpPr>
        <p:grpSp>
          <p:nvGrpSpPr>
            <p:cNvPr id="56" name="组合 55"/>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9" name="椭圆 5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7" name="TextBox 56"/>
            <p:cNvSpPr txBox="1"/>
            <p:nvPr/>
          </p:nvSpPr>
          <p:spPr>
            <a:xfrm>
              <a:off x="4963049" y="2222298"/>
              <a:ext cx="828196" cy="403783"/>
            </a:xfrm>
            <a:prstGeom prst="rect">
              <a:avLst/>
            </a:prstGeom>
            <a:noFill/>
          </p:spPr>
          <p:txBody>
            <a:bodyPr wrap="square" rtlCol="0">
              <a:spAutoFit/>
            </a:bodyPr>
            <a:lstStyle/>
            <a:p>
              <a:pPr marR="0" defTabSz="914400" eaLnBrk="1" hangingPunct="1">
                <a:buClrTx/>
                <a:buSzTx/>
                <a:buFontTx/>
                <a:buNone/>
                <a:defRPr/>
              </a:pPr>
              <a:r>
                <a:rPr kumimoji="0" lang="en-US" altLang="zh-CN" sz="21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79%</a:t>
              </a:r>
              <a:endParaRPr kumimoji="0" lang="zh-CN" altLang="en-US" sz="21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grpSp>
        <p:nvGrpSpPr>
          <p:cNvPr id="60" name="组合 59"/>
          <p:cNvGrpSpPr/>
          <p:nvPr/>
        </p:nvGrpSpPr>
        <p:grpSpPr>
          <a:xfrm>
            <a:off x="6977063" y="2235200"/>
            <a:ext cx="950912" cy="923925"/>
            <a:chOff x="6380261" y="2029113"/>
            <a:chExt cx="951040" cy="897257"/>
          </a:xfrm>
        </p:grpSpPr>
        <p:grpSp>
          <p:nvGrpSpPr>
            <p:cNvPr id="61" name="组合 60"/>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4" name="椭圆 63"/>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2" name="TextBox 61"/>
            <p:cNvSpPr txBox="1"/>
            <p:nvPr/>
          </p:nvSpPr>
          <p:spPr>
            <a:xfrm>
              <a:off x="6501314" y="2303662"/>
              <a:ext cx="829987" cy="403783"/>
            </a:xfrm>
            <a:prstGeom prst="rect">
              <a:avLst/>
            </a:prstGeom>
            <a:noFill/>
          </p:spPr>
          <p:txBody>
            <a:bodyPr wrap="square" rtlCol="0">
              <a:spAutoFit/>
            </a:bodyPr>
            <a:lstStyle/>
            <a:p>
              <a:pPr marR="0" defTabSz="914400" eaLnBrk="1" hangingPunct="1">
                <a:buClrTx/>
                <a:buSzTx/>
                <a:buFontTx/>
                <a:buNone/>
                <a:defRPr/>
              </a:pPr>
              <a:r>
                <a:rPr kumimoji="0" lang="en-US" altLang="zh-CN" sz="21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rPr>
                <a:t>92%</a:t>
              </a:r>
              <a:endParaRPr kumimoji="0" lang="zh-CN" altLang="en-US" sz="2100" b="1" kern="0" cap="none" spc="0" normalizeH="0" baseline="0" noProof="0" dirty="0" smtClean="0">
                <a:solidFill>
                  <a:prstClr val="black">
                    <a:lumMod val="65000"/>
                    <a:lumOff val="35000"/>
                  </a:prstClr>
                </a:solidFill>
                <a:latin typeface="微软雅黑" panose="020B0503020204020204" pitchFamily="34" charset="-122"/>
                <a:ea typeface="微软雅黑" panose="020B0503020204020204" pitchFamily="34" charset="-122"/>
                <a:cs typeface="+mn-cs"/>
              </a:endParaRPr>
            </a:p>
          </p:txBody>
        </p:sp>
      </p:grpSp>
      <p:sp>
        <p:nvSpPr>
          <p:cNvPr id="65" name="Freeform 8"/>
          <p:cNvSpPr/>
          <p:nvPr/>
        </p:nvSpPr>
        <p:spPr bwMode="auto">
          <a:xfrm rot="18900000">
            <a:off x="1689100" y="2301875"/>
            <a:ext cx="660400" cy="1216025"/>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17375E"/>
          </a:solidFill>
          <a:ln w="3175" cap="flat">
            <a:noFill/>
            <a:prstDash val="solid"/>
            <a:miter lim="800000"/>
          </a:ln>
        </p:spPr>
        <p:txBody>
          <a:bodyPr vert="horz" wrap="square" lIns="92354" tIns="46177" rIns="92354" bIns="46177"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66" name="Freeform 7"/>
          <p:cNvSpPr/>
          <p:nvPr/>
        </p:nvSpPr>
        <p:spPr bwMode="auto">
          <a:xfrm rot="19087048">
            <a:off x="3319463" y="2476500"/>
            <a:ext cx="1189038" cy="803275"/>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67" name="Freeform 6"/>
          <p:cNvSpPr/>
          <p:nvPr/>
        </p:nvSpPr>
        <p:spPr bwMode="auto">
          <a:xfrm rot="19290703">
            <a:off x="5060950" y="2335213"/>
            <a:ext cx="1214438" cy="94615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17375E"/>
          </a:solidFill>
          <a:ln w="3175" cap="flat">
            <a:noFill/>
            <a:prstDash val="solid"/>
            <a:miter lim="800000"/>
          </a:ln>
        </p:spPr>
        <p:txBody>
          <a:bodyPr vert="horz" wrap="square" lIns="92354" tIns="46177" rIns="92354" bIns="46177"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68" name="Freeform 5"/>
          <p:cNvSpPr/>
          <p:nvPr/>
        </p:nvSpPr>
        <p:spPr bwMode="auto">
          <a:xfrm rot="19810786">
            <a:off x="6859588" y="2138363"/>
            <a:ext cx="1169988" cy="1141413"/>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nvGrpSpPr>
          <p:cNvPr id="69" name="组合 68"/>
          <p:cNvGrpSpPr/>
          <p:nvPr/>
        </p:nvGrpSpPr>
        <p:grpSpPr>
          <a:xfrm>
            <a:off x="1390002"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0" name="流程图: 可选过程 69"/>
            <p:cNvSpPr/>
            <p:nvPr/>
          </p:nvSpPr>
          <p:spPr>
            <a:xfrm>
              <a:off x="3477359" y="8032286"/>
              <a:ext cx="2534423" cy="584775"/>
            </a:xfrm>
            <a:prstGeom prst="flowChartAlternateProcess">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1" name="TextBox 70"/>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2" name="组合 71"/>
          <p:cNvGrpSpPr/>
          <p:nvPr/>
        </p:nvGrpSpPr>
        <p:grpSpPr>
          <a:xfrm>
            <a:off x="3205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3" name="流程图: 可选过程 72"/>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4" name="TextBox 73"/>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组合 74"/>
          <p:cNvGrpSpPr/>
          <p:nvPr/>
        </p:nvGrpSpPr>
        <p:grpSpPr>
          <a:xfrm>
            <a:off x="4996217"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6" name="流程图: 可选过程 75"/>
            <p:cNvSpPr/>
            <p:nvPr/>
          </p:nvSpPr>
          <p:spPr>
            <a:xfrm>
              <a:off x="3477359" y="8032286"/>
              <a:ext cx="2534423" cy="584775"/>
            </a:xfrm>
            <a:prstGeom prst="flowChartAlternateProcess">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7" name="TextBox 76"/>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8" name="组合 77"/>
          <p:cNvGrpSpPr/>
          <p:nvPr/>
        </p:nvGrpSpPr>
        <p:grpSpPr>
          <a:xfrm>
            <a:off x="6891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9" name="流程图: 可选过程 78"/>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0" name="TextBox 79"/>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81" name="TextBox 80"/>
          <p:cNvSpPr txBox="1"/>
          <p:nvPr/>
        </p:nvSpPr>
        <p:spPr>
          <a:xfrm>
            <a:off x="1187450" y="3535363"/>
            <a:ext cx="1647825" cy="69850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82" name="TextBox 81"/>
          <p:cNvSpPr txBox="1"/>
          <p:nvPr/>
        </p:nvSpPr>
        <p:spPr>
          <a:xfrm>
            <a:off x="3027363" y="3535363"/>
            <a:ext cx="1647825" cy="69850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83" name="TextBox 82"/>
          <p:cNvSpPr txBox="1"/>
          <p:nvPr/>
        </p:nvSpPr>
        <p:spPr>
          <a:xfrm>
            <a:off x="4795838" y="3535363"/>
            <a:ext cx="1647825" cy="69850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84" name="TextBox 83"/>
          <p:cNvSpPr txBox="1"/>
          <p:nvPr/>
        </p:nvSpPr>
        <p:spPr>
          <a:xfrm>
            <a:off x="6740525" y="3535363"/>
            <a:ext cx="1647825" cy="698500"/>
          </a:xfrm>
          <a:prstGeom prst="rect">
            <a:avLst/>
          </a:prstGeom>
          <a:noFill/>
        </p:spPr>
        <p:txBody>
          <a:bodyPr wrap="square" lIns="68598" tIns="34299" rIns="68598" bIns="34299"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05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粘贴</a:t>
            </a:r>
            <a:endParaRPr kumimoji="0" lang="zh-CN" altLang="en-US" sz="105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sp>
        <p:nvSpPr>
          <p:cNvPr id="85" name="TextBox 84"/>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anim calcmode="lin" valueType="num">
                                      <p:cBhvr>
                                        <p:cTn id="14" dur="500" fill="hold"/>
                                        <p:tgtEl>
                                          <p:spTgt spid="72"/>
                                        </p:tgtEl>
                                        <p:attrNameLst>
                                          <p:attrName>ppt_x</p:attrName>
                                        </p:attrNameLst>
                                      </p:cBhvr>
                                      <p:tavLst>
                                        <p:tav tm="0">
                                          <p:val>
                                            <p:strVal val="#ppt_x"/>
                                          </p:val>
                                        </p:tav>
                                        <p:tav tm="100000">
                                          <p:val>
                                            <p:strVal val="#ppt_x"/>
                                          </p:val>
                                        </p:tav>
                                      </p:tavLst>
                                    </p:anim>
                                    <p:anim calcmode="lin" valueType="num">
                                      <p:cBhvr>
                                        <p:cTn id="15" dur="5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anim calcmode="lin" valueType="num">
                                      <p:cBhvr>
                                        <p:cTn id="20" dur="500" fill="hold"/>
                                        <p:tgtEl>
                                          <p:spTgt spid="75"/>
                                        </p:tgtEl>
                                        <p:attrNameLst>
                                          <p:attrName>ppt_x</p:attrName>
                                        </p:attrNameLst>
                                      </p:cBhvr>
                                      <p:tavLst>
                                        <p:tav tm="0">
                                          <p:val>
                                            <p:strVal val="#ppt_x"/>
                                          </p:val>
                                        </p:tav>
                                        <p:tav tm="100000">
                                          <p:val>
                                            <p:strVal val="#ppt_x"/>
                                          </p:val>
                                        </p:tav>
                                      </p:tavLst>
                                    </p:anim>
                                    <p:anim calcmode="lin" valueType="num">
                                      <p:cBhvr>
                                        <p:cTn id="21" dur="500" fill="hold"/>
                                        <p:tgtEl>
                                          <p:spTgt spid="7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anim calcmode="lin" valueType="num">
                                      <p:cBhvr>
                                        <p:cTn id="26" dur="500" fill="hold"/>
                                        <p:tgtEl>
                                          <p:spTgt spid="78"/>
                                        </p:tgtEl>
                                        <p:attrNameLst>
                                          <p:attrName>ppt_x</p:attrName>
                                        </p:attrNameLst>
                                      </p:cBhvr>
                                      <p:tavLst>
                                        <p:tav tm="0">
                                          <p:val>
                                            <p:strVal val="#ppt_x"/>
                                          </p:val>
                                        </p:tav>
                                        <p:tav tm="100000">
                                          <p:val>
                                            <p:strVal val="#ppt_x"/>
                                          </p:val>
                                        </p:tav>
                                      </p:tavLst>
                                    </p:anim>
                                    <p:anim calcmode="lin" valueType="num">
                                      <p:cBhvr>
                                        <p:cTn id="27" dur="500" fill="hold"/>
                                        <p:tgtEl>
                                          <p:spTgt spid="7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strVal val="2/3*#ppt_w"/>
                                          </p:val>
                                        </p:tav>
                                        <p:tav tm="100000">
                                          <p:val>
                                            <p:strVal val="#ppt_w"/>
                                          </p:val>
                                        </p:tav>
                                      </p:tavLst>
                                    </p:anim>
                                    <p:anim calcmode="lin" valueType="num">
                                      <p:cBhvr>
                                        <p:cTn id="32" dur="500" fill="hold"/>
                                        <p:tgtEl>
                                          <p:spTgt spid="45"/>
                                        </p:tgtEl>
                                        <p:attrNameLst>
                                          <p:attrName>ppt_h</p:attrName>
                                        </p:attrNameLst>
                                      </p:cBhvr>
                                      <p:tavLst>
                                        <p:tav tm="0">
                                          <p:val>
                                            <p:strVal val="2/3*#ppt_h"/>
                                          </p:val>
                                        </p:tav>
                                        <p:tav tm="100000">
                                          <p:val>
                                            <p:strVal val="#ppt_h"/>
                                          </p:val>
                                        </p:tav>
                                      </p:tavLst>
                                    </p:anim>
                                  </p:childTnLst>
                                </p:cTn>
                              </p:par>
                              <p:par>
                                <p:cTn id="33" presetID="21" presetClass="entr" presetSubtype="1"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heel(1)">
                                      <p:cBhvr>
                                        <p:cTn id="35" dur="1000"/>
                                        <p:tgtEl>
                                          <p:spTgt spid="65"/>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strVal val="2/3*#ppt_w"/>
                                          </p:val>
                                        </p:tav>
                                        <p:tav tm="100000">
                                          <p:val>
                                            <p:strVal val="#ppt_w"/>
                                          </p:val>
                                        </p:tav>
                                      </p:tavLst>
                                    </p:anim>
                                    <p:anim calcmode="lin" valueType="num">
                                      <p:cBhvr>
                                        <p:cTn id="40" dur="500" fill="hold"/>
                                        <p:tgtEl>
                                          <p:spTgt spid="50"/>
                                        </p:tgtEl>
                                        <p:attrNameLst>
                                          <p:attrName>ppt_h</p:attrName>
                                        </p:attrNameLst>
                                      </p:cBhvr>
                                      <p:tavLst>
                                        <p:tav tm="0">
                                          <p:val>
                                            <p:strVal val="2/3*#ppt_h"/>
                                          </p:val>
                                        </p:tav>
                                        <p:tav tm="100000">
                                          <p:val>
                                            <p:strVal val="#ppt_h"/>
                                          </p:val>
                                        </p:tav>
                                      </p:tavLst>
                                    </p:anim>
                                  </p:childTnLst>
                                </p:cTn>
                              </p:par>
                              <p:par>
                                <p:cTn id="41" presetID="21" presetClass="entr" presetSubtype="1" fill="hold"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heel(1)">
                                      <p:cBhvr>
                                        <p:cTn id="43" dur="1000"/>
                                        <p:tgtEl>
                                          <p:spTgt spid="66"/>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strVal val="2/3*#ppt_w"/>
                                          </p:val>
                                        </p:tav>
                                        <p:tav tm="100000">
                                          <p:val>
                                            <p:strVal val="#ppt_w"/>
                                          </p:val>
                                        </p:tav>
                                      </p:tavLst>
                                    </p:anim>
                                    <p:anim calcmode="lin" valueType="num">
                                      <p:cBhvr>
                                        <p:cTn id="48" dur="500" fill="hold"/>
                                        <p:tgtEl>
                                          <p:spTgt spid="55"/>
                                        </p:tgtEl>
                                        <p:attrNameLst>
                                          <p:attrName>ppt_h</p:attrName>
                                        </p:attrNameLst>
                                      </p:cBhvr>
                                      <p:tavLst>
                                        <p:tav tm="0">
                                          <p:val>
                                            <p:strVal val="2/3*#ppt_h"/>
                                          </p:val>
                                        </p:tav>
                                        <p:tav tm="100000">
                                          <p:val>
                                            <p:strVal val="#ppt_h"/>
                                          </p:val>
                                        </p:tav>
                                      </p:tavLst>
                                    </p:anim>
                                  </p:childTnLst>
                                </p:cTn>
                              </p:par>
                              <p:par>
                                <p:cTn id="49" presetID="21" presetClass="entr" presetSubtype="1"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heel(1)">
                                      <p:cBhvr>
                                        <p:cTn id="51" dur="1000"/>
                                        <p:tgtEl>
                                          <p:spTgt spid="67"/>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p:cTn id="55" dur="500" fill="hold"/>
                                        <p:tgtEl>
                                          <p:spTgt spid="60"/>
                                        </p:tgtEl>
                                        <p:attrNameLst>
                                          <p:attrName>ppt_w</p:attrName>
                                        </p:attrNameLst>
                                      </p:cBhvr>
                                      <p:tavLst>
                                        <p:tav tm="0">
                                          <p:val>
                                            <p:strVal val="2/3*#ppt_w"/>
                                          </p:val>
                                        </p:tav>
                                        <p:tav tm="100000">
                                          <p:val>
                                            <p:strVal val="#ppt_w"/>
                                          </p:val>
                                        </p:tav>
                                      </p:tavLst>
                                    </p:anim>
                                    <p:anim calcmode="lin" valueType="num">
                                      <p:cBhvr>
                                        <p:cTn id="56" dur="500" fill="hold"/>
                                        <p:tgtEl>
                                          <p:spTgt spid="60"/>
                                        </p:tgtEl>
                                        <p:attrNameLst>
                                          <p:attrName>ppt_h</p:attrName>
                                        </p:attrNameLst>
                                      </p:cBhvr>
                                      <p:tavLst>
                                        <p:tav tm="0">
                                          <p:val>
                                            <p:strVal val="2/3*#ppt_h"/>
                                          </p:val>
                                        </p:tav>
                                        <p:tav tm="100000">
                                          <p:val>
                                            <p:strVal val="#ppt_h"/>
                                          </p:val>
                                        </p:tav>
                                      </p:tavLst>
                                    </p:anim>
                                  </p:childTnLst>
                                </p:cTn>
                              </p:par>
                              <p:par>
                                <p:cTn id="57" presetID="21" presetClass="entr" presetSubtype="1" fill="hold"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wheel(1)">
                                      <p:cBhvr>
                                        <p:cTn id="59" dur="1000"/>
                                        <p:tgtEl>
                                          <p:spTgt spid="68"/>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randombar(horizontal)">
                                      <p:cBhvr>
                                        <p:cTn id="63" dur="500"/>
                                        <p:tgtEl>
                                          <p:spTgt spid="81"/>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randombar(horizontal)">
                                      <p:cBhvr>
                                        <p:cTn id="67" dur="500"/>
                                        <p:tgtEl>
                                          <p:spTgt spid="82"/>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randombar(horizontal)">
                                      <p:cBhvr>
                                        <p:cTn id="71" dur="500"/>
                                        <p:tgtEl>
                                          <p:spTgt spid="83"/>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randombar(horizontal)">
                                      <p:cBhvr>
                                        <p:cTn id="75" dur="500"/>
                                        <p:tgtEl>
                                          <p:spTgt spid="84"/>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1"/>
          <p:cNvSpPr txBox="1"/>
          <p:nvPr/>
        </p:nvSpPr>
        <p:spPr>
          <a:xfrm>
            <a:off x="1184275" y="250825"/>
            <a:ext cx="1420813"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月计划完成</a:t>
            </a:r>
            <a:endParaRPr lang="zh-CN" altLang="en-US" sz="2000" dirty="0">
              <a:solidFill>
                <a:srgbClr val="262626"/>
              </a:solidFill>
              <a:latin typeface="微软雅黑" panose="020B0503020204020204" pitchFamily="34" charset="-122"/>
              <a:ea typeface="微软雅黑" panose="020B0503020204020204" pitchFamily="34" charset="-122"/>
            </a:endParaRPr>
          </a:p>
        </p:txBody>
      </p:sp>
      <p:cxnSp>
        <p:nvCxnSpPr>
          <p:cNvPr id="35" name="直接箭头连接符 34"/>
          <p:cNvCxnSpPr/>
          <p:nvPr/>
        </p:nvCxnSpPr>
        <p:spPr>
          <a:xfrm flipV="1">
            <a:off x="1511300" y="1276350"/>
            <a:ext cx="0" cy="3357563"/>
          </a:xfrm>
          <a:prstGeom prst="straightConnector1">
            <a:avLst/>
          </a:prstGeom>
          <a:ln w="9525" cap="flat" cmpd="sng">
            <a:solidFill>
              <a:srgbClr val="17375E"/>
            </a:solidFill>
            <a:prstDash val="solid"/>
            <a:headEnd type="none" w="med" len="med"/>
            <a:tailEnd type="triangle" w="med" len="med"/>
          </a:ln>
        </p:spPr>
      </p:cxnSp>
      <p:cxnSp>
        <p:nvCxnSpPr>
          <p:cNvPr id="36" name="直接箭头连接符 35"/>
          <p:cNvCxnSpPr/>
          <p:nvPr/>
        </p:nvCxnSpPr>
        <p:spPr>
          <a:xfrm>
            <a:off x="1511300" y="4633913"/>
            <a:ext cx="6719888" cy="1587"/>
          </a:xfrm>
          <a:prstGeom prst="straightConnector1">
            <a:avLst/>
          </a:prstGeom>
          <a:ln w="9525" cap="flat" cmpd="sng">
            <a:solidFill>
              <a:srgbClr val="17375E"/>
            </a:solidFill>
            <a:prstDash val="solid"/>
            <a:headEnd type="none" w="med" len="med"/>
            <a:tailEnd type="triangle" w="med" len="med"/>
          </a:ln>
        </p:spPr>
      </p:cxnSp>
      <p:grpSp>
        <p:nvGrpSpPr>
          <p:cNvPr id="37" name="组合 36"/>
          <p:cNvGrpSpPr/>
          <p:nvPr/>
        </p:nvGrpSpPr>
        <p:grpSpPr>
          <a:xfrm>
            <a:off x="1725613" y="3670300"/>
            <a:ext cx="1389062" cy="588963"/>
            <a:chOff x="2582250" y="5541358"/>
            <a:chExt cx="2076669" cy="882316"/>
          </a:xfrm>
        </p:grpSpPr>
        <p:grpSp>
          <p:nvGrpSpPr>
            <p:cNvPr id="23582" name="组合 37"/>
            <p:cNvGrpSpPr/>
            <p:nvPr/>
          </p:nvGrpSpPr>
          <p:grpSpPr>
            <a:xfrm>
              <a:off x="2582250" y="5541358"/>
              <a:ext cx="2076669" cy="882316"/>
              <a:chOff x="2582250" y="5541358"/>
              <a:chExt cx="2076669" cy="882316"/>
            </a:xfrm>
          </p:grpSpPr>
          <p:sp>
            <p:nvSpPr>
              <p:cNvPr id="40" name="圆角矩形 3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1" name="圆角矩形 40"/>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39" name="矩形 38"/>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一月份</a:t>
              </a:r>
              <a:endPar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42" name="矩形 87"/>
          <p:cNvSpPr/>
          <p:nvPr/>
        </p:nvSpPr>
        <p:spPr>
          <a:xfrm>
            <a:off x="1833563" y="2092325"/>
            <a:ext cx="1177925" cy="1277938"/>
          </a:xfrm>
          <a:prstGeom prst="rect">
            <a:avLst/>
          </a:prstGeom>
          <a:noFill/>
          <a:ln w="9525">
            <a:noFill/>
          </a:ln>
        </p:spPr>
        <p:txBody>
          <a:bodyPr lIns="91438" tIns="45719" rIns="91438" bIns="45719">
            <a:spAutoFit/>
          </a:bodyPr>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3417888" y="3030538"/>
            <a:ext cx="1387475" cy="588962"/>
            <a:chOff x="5112345" y="4583380"/>
            <a:chExt cx="2076669" cy="882316"/>
          </a:xfrm>
        </p:grpSpPr>
        <p:grpSp>
          <p:nvGrpSpPr>
            <p:cNvPr id="23578" name="组合 43"/>
            <p:cNvGrpSpPr/>
            <p:nvPr/>
          </p:nvGrpSpPr>
          <p:grpSpPr>
            <a:xfrm>
              <a:off x="5112345" y="4583380"/>
              <a:ext cx="2076669" cy="882316"/>
              <a:chOff x="2582250" y="5541358"/>
              <a:chExt cx="2076669" cy="882316"/>
            </a:xfrm>
          </p:grpSpPr>
          <p:sp>
            <p:nvSpPr>
              <p:cNvPr id="46" name="圆角矩形 45"/>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7" name="圆角矩形 46"/>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5" name="矩形 44"/>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二月份</a:t>
              </a:r>
              <a:endParaRPr kumimoji="0" lang="en-US" altLang="zh-CN"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48" name="矩形 87"/>
          <p:cNvSpPr/>
          <p:nvPr/>
        </p:nvSpPr>
        <p:spPr>
          <a:xfrm>
            <a:off x="3494088" y="1473200"/>
            <a:ext cx="1179512" cy="1276350"/>
          </a:xfrm>
          <a:prstGeom prst="rect">
            <a:avLst/>
          </a:prstGeom>
          <a:noFill/>
          <a:ln w="9525">
            <a:noFill/>
          </a:ln>
        </p:spPr>
        <p:txBody>
          <a:bodyPr lIns="91438" tIns="45719" rIns="91438" bIns="45719">
            <a:spAutoFit/>
          </a:bodyPr>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flipH="1">
            <a:off x="3316288" y="1276350"/>
            <a:ext cx="1587" cy="3305175"/>
          </a:xfrm>
          <a:prstGeom prst="line">
            <a:avLst/>
          </a:prstGeom>
          <a:ln w="9525" cap="flat" cmpd="sng">
            <a:solidFill>
              <a:srgbClr val="17375E"/>
            </a:solidFill>
            <a:prstDash val="dash"/>
            <a:headEnd type="none" w="med" len="med"/>
            <a:tailEnd type="none" w="med" len="med"/>
          </a:ln>
        </p:spPr>
      </p:cxnSp>
      <p:grpSp>
        <p:nvGrpSpPr>
          <p:cNvPr id="50" name="组合 49"/>
          <p:cNvGrpSpPr/>
          <p:nvPr/>
        </p:nvGrpSpPr>
        <p:grpSpPr>
          <a:xfrm>
            <a:off x="5013325" y="2422525"/>
            <a:ext cx="1389063" cy="588963"/>
            <a:chOff x="7500172" y="3672780"/>
            <a:chExt cx="2076669" cy="882316"/>
          </a:xfrm>
        </p:grpSpPr>
        <p:grpSp>
          <p:nvGrpSpPr>
            <p:cNvPr id="23574" name="组合 50"/>
            <p:cNvGrpSpPr/>
            <p:nvPr/>
          </p:nvGrpSpPr>
          <p:grpSpPr>
            <a:xfrm>
              <a:off x="7500172" y="3672780"/>
              <a:ext cx="2076669" cy="882316"/>
              <a:chOff x="2582250" y="5541358"/>
              <a:chExt cx="2076669" cy="882316"/>
            </a:xfrm>
          </p:grpSpPr>
          <p:sp>
            <p:nvSpPr>
              <p:cNvPr id="53" name="圆角矩形 52"/>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4" name="圆角矩形 53"/>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52" name="矩形 51"/>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三月份</a:t>
              </a:r>
              <a:endPar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cxnSp>
        <p:nvCxnSpPr>
          <p:cNvPr id="55" name="直接连接符 54"/>
          <p:cNvCxnSpPr/>
          <p:nvPr/>
        </p:nvCxnSpPr>
        <p:spPr>
          <a:xfrm flipH="1">
            <a:off x="4905375" y="1276350"/>
            <a:ext cx="1588" cy="3305175"/>
          </a:xfrm>
          <a:prstGeom prst="line">
            <a:avLst/>
          </a:prstGeom>
          <a:ln w="9525" cap="flat" cmpd="sng">
            <a:solidFill>
              <a:srgbClr val="17375E"/>
            </a:solidFill>
            <a:prstDash val="dash"/>
            <a:headEnd type="none" w="med" len="med"/>
            <a:tailEnd type="none" w="med" len="med"/>
          </a:ln>
        </p:spPr>
      </p:cxnSp>
      <p:sp>
        <p:nvSpPr>
          <p:cNvPr id="56" name="矩形 87"/>
          <p:cNvSpPr/>
          <p:nvPr/>
        </p:nvSpPr>
        <p:spPr>
          <a:xfrm>
            <a:off x="5067300" y="3057525"/>
            <a:ext cx="1177925" cy="1277938"/>
          </a:xfrm>
          <a:prstGeom prst="rect">
            <a:avLst/>
          </a:prstGeom>
          <a:noFill/>
          <a:ln w="9525">
            <a:noFill/>
          </a:ln>
        </p:spPr>
        <p:txBody>
          <a:bodyPr lIns="91438" tIns="45719" rIns="91438" bIns="45719">
            <a:spAutoFit/>
          </a:bodyPr>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6572250" y="1784350"/>
            <a:ext cx="1389063" cy="588963"/>
            <a:chOff x="9832547" y="2718456"/>
            <a:chExt cx="2076669" cy="882316"/>
          </a:xfrm>
        </p:grpSpPr>
        <p:grpSp>
          <p:nvGrpSpPr>
            <p:cNvPr id="23570" name="组合 57"/>
            <p:cNvGrpSpPr/>
            <p:nvPr/>
          </p:nvGrpSpPr>
          <p:grpSpPr>
            <a:xfrm>
              <a:off x="9832547" y="2718456"/>
              <a:ext cx="2076669" cy="882316"/>
              <a:chOff x="2582250" y="5541358"/>
              <a:chExt cx="2076669" cy="882316"/>
            </a:xfrm>
          </p:grpSpPr>
          <p:sp>
            <p:nvSpPr>
              <p:cNvPr id="60" name="圆角矩形 5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1" name="圆角矩形 60"/>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59" name="矩形 58"/>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四月份</a:t>
              </a:r>
              <a:endPar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62" name="矩形 87"/>
          <p:cNvSpPr/>
          <p:nvPr/>
        </p:nvSpPr>
        <p:spPr>
          <a:xfrm>
            <a:off x="6675438" y="2414588"/>
            <a:ext cx="1177925" cy="1276350"/>
          </a:xfrm>
          <a:prstGeom prst="rect">
            <a:avLst/>
          </a:prstGeom>
          <a:noFill/>
          <a:ln w="9525">
            <a:noFill/>
          </a:ln>
        </p:spPr>
        <p:txBody>
          <a:bodyPr lIns="91438" tIns="45719" rIns="91438" bIns="45719">
            <a:spAutoFit/>
          </a:bodyPr>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a:p>
            <a:pPr algn="ctr" fontAlgn="ctr">
              <a:buClr>
                <a:srgbClr val="FF0000"/>
              </a:buClr>
              <a:buSzPct val="70000"/>
            </a:pPr>
            <a:r>
              <a:rPr lang="zh-CN" altLang="en-US" sz="1100" dirty="0">
                <a:solidFill>
                  <a:srgbClr val="262626"/>
                </a:solidFill>
                <a:latin typeface="微软雅黑" panose="020B0503020204020204" pitchFamily="34" charset="-122"/>
                <a:ea typeface="微软雅黑" panose="020B0503020204020204" pitchFamily="34" charset="-122"/>
              </a:rPr>
              <a:t>点击添加文本</a:t>
            </a:r>
            <a:br>
              <a:rPr lang="en-US" altLang="zh-CN" sz="1100" dirty="0">
                <a:solidFill>
                  <a:srgbClr val="262626"/>
                </a:solidFill>
                <a:latin typeface="微软雅黑" panose="020B0503020204020204" pitchFamily="34" charset="-122"/>
                <a:ea typeface="微软雅黑" panose="020B0503020204020204" pitchFamily="34" charset="-122"/>
              </a:rPr>
            </a:br>
            <a:r>
              <a:rPr lang="zh-CN" altLang="en-US" sz="1100" dirty="0">
                <a:solidFill>
                  <a:srgbClr val="262626"/>
                </a:solidFill>
                <a:latin typeface="微软雅黑" panose="020B0503020204020204" pitchFamily="34" charset="-122"/>
                <a:ea typeface="微软雅黑" panose="020B0503020204020204" pitchFamily="34" charset="-122"/>
              </a:rPr>
              <a:t>点击添加文本</a:t>
            </a:r>
            <a:endParaRPr lang="zh-CN" altLang="en-US" sz="1100" dirty="0">
              <a:solidFill>
                <a:srgbClr val="262626"/>
              </a:solidFill>
              <a:latin typeface="微软雅黑" panose="020B0503020204020204" pitchFamily="34" charset="-122"/>
              <a:ea typeface="微软雅黑" panose="020B0503020204020204" pitchFamily="34" charset="-122"/>
            </a:endParaRPr>
          </a:p>
        </p:txBody>
      </p:sp>
      <p:cxnSp>
        <p:nvCxnSpPr>
          <p:cNvPr id="63" name="直接连接符 62"/>
          <p:cNvCxnSpPr/>
          <p:nvPr/>
        </p:nvCxnSpPr>
        <p:spPr>
          <a:xfrm>
            <a:off x="6515100" y="1276350"/>
            <a:ext cx="0" cy="3305175"/>
          </a:xfrm>
          <a:prstGeom prst="line">
            <a:avLst/>
          </a:prstGeom>
          <a:ln w="9525" cap="flat" cmpd="sng">
            <a:solidFill>
              <a:srgbClr val="17375E"/>
            </a:solidFill>
            <a:prstDash val="dash"/>
            <a:headEnd type="none" w="med" len="med"/>
            <a:tailEnd type="none" w="med" len="med"/>
          </a:ln>
        </p:spPr>
      </p:cxnSp>
      <p:sp>
        <p:nvSpPr>
          <p:cNvPr id="64" name="TextBox 63"/>
          <p:cNvSpPr txBox="1"/>
          <p:nvPr/>
        </p:nvSpPr>
        <p:spPr>
          <a:xfrm>
            <a:off x="1120775" y="1481138"/>
            <a:ext cx="400050" cy="1860550"/>
          </a:xfrm>
          <a:prstGeom prst="rect">
            <a:avLst/>
          </a:prstGeom>
          <a:noFill/>
          <a:ln w="9525">
            <a:noFill/>
          </a:ln>
        </p:spPr>
        <p:txBody>
          <a:bodyPr vert="eaVert" lIns="91438" tIns="45719" rIns="91438" bIns="45719">
            <a:spAutoFit/>
          </a:bodyPr>
          <a:p>
            <a:pPr eaLnBrk="1" hangingPunct="1"/>
            <a:r>
              <a:rPr lang="zh-CN" altLang="en-US" sz="1400" dirty="0">
                <a:solidFill>
                  <a:srgbClr val="262626"/>
                </a:solidFill>
                <a:latin typeface="微软雅黑" panose="020B0503020204020204" pitchFamily="34" charset="-122"/>
                <a:ea typeface="微软雅黑" panose="020B0503020204020204" pitchFamily="34" charset="-122"/>
              </a:rPr>
              <a:t>添加标题文字内容</a:t>
            </a:r>
            <a:endParaRPr lang="zh-CN" altLang="en-US" sz="1400" dirty="0">
              <a:solidFill>
                <a:srgbClr val="262626"/>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4"/>
                                        </p:tgtEl>
                                        <p:attrNameLst>
                                          <p:attrName>ppt_y</p:attrName>
                                        </p:attrNameLst>
                                      </p:cBhvr>
                                      <p:tavLst>
                                        <p:tav tm="0">
                                          <p:val>
                                            <p:strVal val="#ppt_y"/>
                                          </p:val>
                                        </p:tav>
                                        <p:tav tm="100000">
                                          <p:val>
                                            <p:strVal val="#ppt_y"/>
                                          </p:val>
                                        </p:tav>
                                      </p:tavLst>
                                    </p:anim>
                                    <p:anim calcmode="lin" valueType="num">
                                      <p:cBhvr>
                                        <p:cTn id="16"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4"/>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2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down)">
                                      <p:cBhvr>
                                        <p:cTn id="25" dur="500"/>
                                        <p:tgtEl>
                                          <p:spTgt spid="55"/>
                                        </p:tgtEl>
                                      </p:cBhvr>
                                    </p:animEffect>
                                  </p:childTnLst>
                                </p:cTn>
                              </p:par>
                              <p:par>
                                <p:cTn id="26" presetID="22" presetClass="entr" presetSubtype="4"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500"/>
                                        <p:tgtEl>
                                          <p:spTgt spid="63"/>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Scale>
                                      <p:cBhvr>
                                        <p:cTn id="32" dur="5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37"/>
                                        </p:tgtEl>
                                        <p:attrNameLst>
                                          <p:attrName>ppt_x</p:attrName>
                                          <p:attrName>ppt_y</p:attrName>
                                        </p:attrNameLst>
                                      </p:cBhvr>
                                    </p:animMotion>
                                    <p:animEffect transition="in" filter="fade">
                                      <p:cBhvr>
                                        <p:cTn id="34" dur="500"/>
                                        <p:tgtEl>
                                          <p:spTgt spid="3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Scale>
                                      <p:cBhvr>
                                        <p:cTn id="41" dur="5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43"/>
                                        </p:tgtEl>
                                        <p:attrNameLst>
                                          <p:attrName>ppt_x</p:attrName>
                                          <p:attrName>ppt_y</p:attrName>
                                        </p:attrNameLst>
                                      </p:cBhvr>
                                    </p:animMotion>
                                    <p:animEffect transition="in" filter="fade">
                                      <p:cBhvr>
                                        <p:cTn id="43" dur="500"/>
                                        <p:tgtEl>
                                          <p:spTgt spid="4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down)">
                                      <p:cBhvr>
                                        <p:cTn id="46" dur="500"/>
                                        <p:tgtEl>
                                          <p:spTgt spid="48"/>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Scale>
                                      <p:cBhvr>
                                        <p:cTn id="50"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50"/>
                                        </p:tgtEl>
                                        <p:attrNameLst>
                                          <p:attrName>ppt_x</p:attrName>
                                          <p:attrName>ppt_y</p:attrName>
                                        </p:attrNameLst>
                                      </p:cBhvr>
                                    </p:animMotion>
                                    <p:animEffect transition="in" filter="fade">
                                      <p:cBhvr>
                                        <p:cTn id="52" dur="500"/>
                                        <p:tgtEl>
                                          <p:spTgt spid="5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Scale>
                                      <p:cBhvr>
                                        <p:cTn id="59"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57"/>
                                        </p:tgtEl>
                                        <p:attrNameLst>
                                          <p:attrName>ppt_x</p:attrName>
                                          <p:attrName>ppt_y</p:attrName>
                                        </p:attrNameLst>
                                      </p:cBhvr>
                                    </p:animMotion>
                                    <p:animEffect transition="in" filter="fade">
                                      <p:cBhvr>
                                        <p:cTn id="61" dur="500"/>
                                        <p:tgtEl>
                                          <p:spTgt spid="5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up)">
                                      <p:cBhvr>
                                        <p:cTn id="64" dur="500"/>
                                        <p:tgtEl>
                                          <p:spTgt spid="62"/>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8" grpId="0"/>
      <p:bldP spid="56" grpId="0"/>
      <p:bldP spid="62" grpId="0"/>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完成项目展示</a:t>
            </a:r>
            <a:endParaRPr lang="zh-CN" altLang="en-US" sz="2000" dirty="0">
              <a:solidFill>
                <a:srgbClr val="262626"/>
              </a:solidFill>
              <a:latin typeface="微软雅黑" panose="020B0503020204020204" pitchFamily="34" charset="-122"/>
              <a:ea typeface="微软雅黑" panose="020B0503020204020204" pitchFamily="34" charset="-122"/>
            </a:endParaRPr>
          </a:p>
        </p:txBody>
      </p:sp>
      <p:pic>
        <p:nvPicPr>
          <p:cNvPr id="15" name="图片占位符 31"/>
          <p:cNvPicPr>
            <a:picLocks noChangeAspect="1"/>
          </p:cNvPicPr>
          <p:nvPr/>
        </p:nvPicPr>
        <p:blipFill>
          <a:blip r:embed="rId1" cstate="screen"/>
          <a:stretch>
            <a:fillRect/>
          </a:stretch>
        </p:blipFill>
        <p:spPr>
          <a:xfrm>
            <a:off x="6137663" y="1049536"/>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6" name="图片占位符 29"/>
          <p:cNvPicPr>
            <a:picLocks noChangeAspect="1"/>
          </p:cNvPicPr>
          <p:nvPr/>
        </p:nvPicPr>
        <p:blipFill>
          <a:blip r:embed="rId2" cstate="screen"/>
          <a:stretch>
            <a:fillRect/>
          </a:stretch>
        </p:blipFill>
        <p:spPr>
          <a:xfrm>
            <a:off x="4884774" y="3037110"/>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7" name="图片占位符 26"/>
          <p:cNvPicPr>
            <a:picLocks noChangeAspect="1"/>
          </p:cNvPicPr>
          <p:nvPr/>
        </p:nvPicPr>
        <p:blipFill>
          <a:blip r:embed="rId3" cstate="screen"/>
          <a:srcRect/>
          <a:stretch>
            <a:fillRect/>
          </a:stretch>
        </p:blipFill>
        <p:spPr>
          <a:xfrm>
            <a:off x="2483768" y="3023790"/>
            <a:ext cx="1768475"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8" name="图片占位符 1"/>
          <p:cNvPicPr>
            <a:picLocks noChangeAspect="1"/>
          </p:cNvPicPr>
          <p:nvPr/>
        </p:nvPicPr>
        <p:blipFill>
          <a:blip r:embed="rId4" cstate="screen"/>
          <a:stretch>
            <a:fillRect/>
          </a:stretch>
        </p:blipFill>
        <p:spPr>
          <a:xfrm>
            <a:off x="1188417" y="1049234"/>
            <a:ext cx="1766888" cy="1766888"/>
          </a:xfrm>
          <a:prstGeom prst="ellipse">
            <a:avLst/>
          </a:prstGeom>
          <a:blipFill>
            <a:blip r:embed="rId5" cstate="screen"/>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9" name="图片占位符 2"/>
          <p:cNvPicPr>
            <a:picLocks noChangeAspect="1"/>
          </p:cNvPicPr>
          <p:nvPr/>
        </p:nvPicPr>
        <p:blipFill>
          <a:blip r:embed="rId6" cstate="screen"/>
          <a:stretch>
            <a:fillRect/>
          </a:stretch>
        </p:blipFill>
        <p:spPr>
          <a:xfrm>
            <a:off x="3660298" y="1049234"/>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20" name="Rounded Rectangle 36"/>
          <p:cNvSpPr/>
          <p:nvPr/>
        </p:nvSpPr>
        <p:spPr>
          <a:xfrm>
            <a:off x="6053138" y="3276600"/>
            <a:ext cx="925513" cy="206375"/>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05</a:t>
            </a:r>
            <a:endParaRPr kumimoji="0" 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endParaRPr>
          </a:p>
        </p:txBody>
      </p:sp>
      <p:sp>
        <p:nvSpPr>
          <p:cNvPr id="21" name="Rounded Rectangle 33"/>
          <p:cNvSpPr/>
          <p:nvPr/>
        </p:nvSpPr>
        <p:spPr>
          <a:xfrm>
            <a:off x="4922838" y="1163638"/>
            <a:ext cx="814388" cy="207963"/>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2</a:t>
            </a:r>
            <a:endParaRPr kumimoji="0" 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endParaRPr>
          </a:p>
        </p:txBody>
      </p:sp>
      <p:sp>
        <p:nvSpPr>
          <p:cNvPr id="22" name="Rounded Rectangle 32"/>
          <p:cNvSpPr/>
          <p:nvPr/>
        </p:nvSpPr>
        <p:spPr>
          <a:xfrm>
            <a:off x="2362200" y="1163638"/>
            <a:ext cx="814388" cy="207963"/>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1</a:t>
            </a:r>
            <a:endParaRPr kumimoji="0" 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endParaRPr>
          </a:p>
        </p:txBody>
      </p:sp>
      <p:sp>
        <p:nvSpPr>
          <p:cNvPr id="23" name="Rounded Rectangle 34"/>
          <p:cNvSpPr/>
          <p:nvPr/>
        </p:nvSpPr>
        <p:spPr>
          <a:xfrm>
            <a:off x="7286625" y="1163638"/>
            <a:ext cx="814388" cy="207963"/>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03</a:t>
            </a:r>
            <a:endParaRPr kumimoji="0" lang="en-US" sz="9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endParaRPr>
          </a:p>
        </p:txBody>
      </p:sp>
      <p:sp>
        <p:nvSpPr>
          <p:cNvPr id="24" name="Rounded Rectangle 35"/>
          <p:cNvSpPr/>
          <p:nvPr/>
        </p:nvSpPr>
        <p:spPr>
          <a:xfrm>
            <a:off x="3665538" y="3276600"/>
            <a:ext cx="896938" cy="206375"/>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项目名称 </a:t>
            </a: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rPr>
              <a:t>04</a:t>
            </a:r>
            <a:endParaRPr kumimoji="0" 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Source Sans Pro ExtraLight"/>
            </a:endParaRPr>
          </a:p>
        </p:txBody>
      </p:sp>
      <p:sp>
        <p:nvSpPr>
          <p:cNvPr id="25" name="TextBox 24"/>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500" fill="hold"/>
                                        <p:tgtEl>
                                          <p:spTgt spid="19"/>
                                        </p:tgtEl>
                                        <p:attrNameLst>
                                          <p:attrName>ppt_x</p:attrName>
                                        </p:attrNameLst>
                                      </p:cBhvr>
                                      <p:tavLst>
                                        <p:tav tm="0">
                                          <p:val>
                                            <p:strVal val="#ppt_x"/>
                                          </p:val>
                                        </p:tav>
                                        <p:tav tm="100000">
                                          <p:val>
                                            <p:strVal val="#ppt_x"/>
                                          </p:val>
                                        </p:tav>
                                      </p:tavLst>
                                    </p:anim>
                                    <p:anim calcmode="lin" valueType="num">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1+#ppt_w/2"/>
                                          </p:val>
                                        </p:tav>
                                        <p:tav tm="100000">
                                          <p:val>
                                            <p:strVal val="#ppt_x"/>
                                          </p:val>
                                        </p:tav>
                                      </p:tavLst>
                                    </p:anim>
                                    <p:anim calcmode="lin" valueType="num">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0-#ppt_w/2"/>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1+#ppt_w/2"/>
                                          </p:val>
                                        </p:tav>
                                        <p:tav tm="100000">
                                          <p:val>
                                            <p:strVal val="#ppt_x"/>
                                          </p:val>
                                        </p:tav>
                                      </p:tavLst>
                                    </p:anim>
                                    <p:anim calcmode="lin" valueType="num">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000000"/>
                                          </p:val>
                                        </p:tav>
                                        <p:tav tm="100000">
                                          <p:val>
                                            <p:strVal val="#ppt_w"/>
                                          </p:val>
                                        </p:tav>
                                      </p:tavLst>
                                    </p:anim>
                                    <p:anim calcmode="lin" valueType="num">
                                      <p:cBhvr>
                                        <p:cTn id="29" dur="500" fill="hold"/>
                                        <p:tgtEl>
                                          <p:spTgt spid="22"/>
                                        </p:tgtEl>
                                        <p:attrNameLst>
                                          <p:attrName>ppt_h</p:attrName>
                                        </p:attrNameLst>
                                      </p:cBhvr>
                                      <p:tavLst>
                                        <p:tav tm="0">
                                          <p:val>
                                            <p:fltVal val="0.00000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000000"/>
                                          </p:val>
                                        </p:tav>
                                        <p:tav tm="100000">
                                          <p:val>
                                            <p:strVal val="#ppt_w"/>
                                          </p:val>
                                        </p:tav>
                                      </p:tavLst>
                                    </p:anim>
                                    <p:anim calcmode="lin" valueType="num">
                                      <p:cBhvr>
                                        <p:cTn id="35" dur="500" fill="hold"/>
                                        <p:tgtEl>
                                          <p:spTgt spid="21"/>
                                        </p:tgtEl>
                                        <p:attrNameLst>
                                          <p:attrName>ppt_h</p:attrName>
                                        </p:attrNameLst>
                                      </p:cBhvr>
                                      <p:tavLst>
                                        <p:tav tm="0">
                                          <p:val>
                                            <p:fltVal val="0.00000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000000"/>
                                          </p:val>
                                        </p:tav>
                                        <p:tav tm="100000">
                                          <p:val>
                                            <p:strVal val="#ppt_w"/>
                                          </p:val>
                                        </p:tav>
                                      </p:tavLst>
                                    </p:anim>
                                    <p:anim calcmode="lin" valueType="num">
                                      <p:cBhvr>
                                        <p:cTn id="41" dur="500" fill="hold"/>
                                        <p:tgtEl>
                                          <p:spTgt spid="23"/>
                                        </p:tgtEl>
                                        <p:attrNameLst>
                                          <p:attrName>ppt_h</p:attrName>
                                        </p:attrNameLst>
                                      </p:cBhvr>
                                      <p:tavLst>
                                        <p:tav tm="0">
                                          <p:val>
                                            <p:fltVal val="0.00000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000000"/>
                                          </p:val>
                                        </p:tav>
                                        <p:tav tm="100000">
                                          <p:val>
                                            <p:strVal val="#ppt_w"/>
                                          </p:val>
                                        </p:tav>
                                      </p:tavLst>
                                    </p:anim>
                                    <p:anim calcmode="lin" valueType="num">
                                      <p:cBhvr>
                                        <p:cTn id="47" dur="500" fill="hold"/>
                                        <p:tgtEl>
                                          <p:spTgt spid="24"/>
                                        </p:tgtEl>
                                        <p:attrNameLst>
                                          <p:attrName>ppt_h</p:attrName>
                                        </p:attrNameLst>
                                      </p:cBhvr>
                                      <p:tavLst>
                                        <p:tav tm="0">
                                          <p:val>
                                            <p:fltVal val="0.00000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000000"/>
                                          </p:val>
                                        </p:tav>
                                        <p:tav tm="100000">
                                          <p:val>
                                            <p:strVal val="#ppt_w"/>
                                          </p:val>
                                        </p:tav>
                                      </p:tavLst>
                                    </p:anim>
                                    <p:anim calcmode="lin" valueType="num">
                                      <p:cBhvr>
                                        <p:cTn id="53" dur="500" fill="hold"/>
                                        <p:tgtEl>
                                          <p:spTgt spid="20"/>
                                        </p:tgtEl>
                                        <p:attrNameLst>
                                          <p:attrName>ppt_h</p:attrName>
                                        </p:attrNameLst>
                                      </p:cBhvr>
                                      <p:tavLst>
                                        <p:tav tm="0">
                                          <p:val>
                                            <p:fltVal val="0.00000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工作完成季度</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7564438" y="2225675"/>
            <a:ext cx="503238" cy="323850"/>
          </a:xfrm>
          <a:prstGeom prst="rect">
            <a:avLst/>
          </a:prstGeom>
          <a:noFill/>
        </p:spPr>
        <p:txBody>
          <a:bodyPr wrap="square" lIns="69284" tIns="34641" rIns="69284" bIns="34641" rtlCol="0">
            <a:spAutoFit/>
          </a:bodyPr>
          <a:lstStyle/>
          <a:p>
            <a:pPr marR="0" defTabSz="914400" eaLnBrk="1" hangingPunct="1">
              <a:buClrTx/>
              <a:buSzTx/>
              <a:buFontTx/>
              <a:buNone/>
              <a:defRPr/>
            </a:pPr>
            <a:r>
              <a:rPr kumimoji="0" lang="en-US" altLang="zh-CN" kern="0" cap="none" spc="-114" normalizeH="0" baseline="0" noProof="0" dirty="0" smtClean="0">
                <a:solidFill>
                  <a:prstClr val="white">
                    <a:lumMod val="50000"/>
                  </a:prstClr>
                </a:solidFill>
                <a:latin typeface="+mn-lt"/>
                <a:ea typeface="+mn-ea"/>
                <a:cs typeface="+mn-cs"/>
              </a:rPr>
              <a:t>82%</a:t>
            </a:r>
            <a:endParaRPr kumimoji="0" lang="zh-CN" altLang="en-US" kern="0" cap="none" spc="-114" normalizeH="0" baseline="0" noProof="0" dirty="0" smtClean="0">
              <a:solidFill>
                <a:prstClr val="white">
                  <a:lumMod val="50000"/>
                </a:prstClr>
              </a:solidFill>
              <a:latin typeface="+mn-lt"/>
              <a:ea typeface="+mn-ea"/>
              <a:cs typeface="+mn-cs"/>
            </a:endParaRPr>
          </a:p>
        </p:txBody>
      </p:sp>
      <p:sp>
        <p:nvSpPr>
          <p:cNvPr id="53" name="TextBox 52"/>
          <p:cNvSpPr txBox="1"/>
          <p:nvPr/>
        </p:nvSpPr>
        <p:spPr>
          <a:xfrm>
            <a:off x="6873875" y="2339975"/>
            <a:ext cx="503238" cy="325438"/>
          </a:xfrm>
          <a:prstGeom prst="rect">
            <a:avLst/>
          </a:prstGeom>
          <a:noFill/>
        </p:spPr>
        <p:txBody>
          <a:bodyPr wrap="square" lIns="69284" tIns="34641" rIns="69284" bIns="34641" rtlCol="0">
            <a:spAutoFit/>
          </a:bodyPr>
          <a:lstStyle/>
          <a:p>
            <a:pPr marR="0" defTabSz="914400" eaLnBrk="1" hangingPunct="1">
              <a:buClrTx/>
              <a:buSzTx/>
              <a:buFontTx/>
              <a:buNone/>
              <a:defRPr/>
            </a:pPr>
            <a:r>
              <a:rPr kumimoji="0" lang="en-US" altLang="zh-CN" kern="0" cap="none" spc="-114" normalizeH="0" baseline="0" noProof="0" dirty="0" smtClean="0">
                <a:solidFill>
                  <a:prstClr val="white">
                    <a:lumMod val="50000"/>
                  </a:prstClr>
                </a:solidFill>
                <a:latin typeface="+mn-lt"/>
                <a:ea typeface="+mn-ea"/>
                <a:cs typeface="+mn-cs"/>
              </a:rPr>
              <a:t>73%</a:t>
            </a:r>
            <a:endParaRPr kumimoji="0" lang="zh-CN" altLang="en-US" kern="0" cap="none" spc="-114" normalizeH="0" baseline="0" noProof="0" dirty="0" smtClean="0">
              <a:solidFill>
                <a:prstClr val="white">
                  <a:lumMod val="50000"/>
                </a:prstClr>
              </a:solidFill>
              <a:latin typeface="+mn-lt"/>
              <a:ea typeface="+mn-ea"/>
              <a:cs typeface="+mn-cs"/>
            </a:endParaRPr>
          </a:p>
        </p:txBody>
      </p:sp>
      <p:sp>
        <p:nvSpPr>
          <p:cNvPr id="54" name="TextBox 53"/>
          <p:cNvSpPr txBox="1"/>
          <p:nvPr/>
        </p:nvSpPr>
        <p:spPr>
          <a:xfrm>
            <a:off x="6246813" y="2657475"/>
            <a:ext cx="503238" cy="323850"/>
          </a:xfrm>
          <a:prstGeom prst="rect">
            <a:avLst/>
          </a:prstGeom>
          <a:noFill/>
        </p:spPr>
        <p:txBody>
          <a:bodyPr wrap="square" lIns="69284" tIns="34641" rIns="69284" bIns="34641" rtlCol="0">
            <a:spAutoFit/>
          </a:bodyPr>
          <a:lstStyle/>
          <a:p>
            <a:pPr marR="0" defTabSz="914400" eaLnBrk="1" hangingPunct="1">
              <a:buClrTx/>
              <a:buSzTx/>
              <a:buFontTx/>
              <a:buNone/>
              <a:defRPr/>
            </a:pPr>
            <a:r>
              <a:rPr kumimoji="0" lang="en-US" altLang="zh-CN" kern="0" cap="none" spc="-114" normalizeH="0" baseline="0" noProof="0" dirty="0" smtClean="0">
                <a:solidFill>
                  <a:prstClr val="white">
                    <a:lumMod val="50000"/>
                  </a:prstClr>
                </a:solidFill>
                <a:latin typeface="+mn-lt"/>
                <a:ea typeface="+mn-ea"/>
                <a:cs typeface="+mn-cs"/>
              </a:rPr>
              <a:t>56%</a:t>
            </a:r>
            <a:endParaRPr kumimoji="0" lang="zh-CN" altLang="en-US" kern="0" cap="none" spc="-114" normalizeH="0" baseline="0" noProof="0" dirty="0" smtClean="0">
              <a:solidFill>
                <a:prstClr val="white">
                  <a:lumMod val="50000"/>
                </a:prstClr>
              </a:solidFill>
              <a:latin typeface="+mn-lt"/>
              <a:ea typeface="+mn-ea"/>
              <a:cs typeface="+mn-cs"/>
            </a:endParaRPr>
          </a:p>
        </p:txBody>
      </p:sp>
      <p:sp>
        <p:nvSpPr>
          <p:cNvPr id="55" name="TextBox 54"/>
          <p:cNvSpPr txBox="1"/>
          <p:nvPr/>
        </p:nvSpPr>
        <p:spPr>
          <a:xfrm>
            <a:off x="5689600" y="3022600"/>
            <a:ext cx="503238" cy="325438"/>
          </a:xfrm>
          <a:prstGeom prst="rect">
            <a:avLst/>
          </a:prstGeom>
          <a:noFill/>
        </p:spPr>
        <p:txBody>
          <a:bodyPr wrap="square" lIns="69284" tIns="34641" rIns="69284" bIns="34641" rtlCol="0">
            <a:spAutoFit/>
          </a:bodyPr>
          <a:lstStyle/>
          <a:p>
            <a:pPr marR="0" defTabSz="914400" eaLnBrk="1" hangingPunct="1">
              <a:buClrTx/>
              <a:buSzTx/>
              <a:buFontTx/>
              <a:buNone/>
              <a:defRPr/>
            </a:pPr>
            <a:r>
              <a:rPr kumimoji="0" lang="en-US" altLang="zh-CN" kern="0" cap="none" spc="-114" normalizeH="0" baseline="0" noProof="0" dirty="0" smtClean="0">
                <a:solidFill>
                  <a:prstClr val="white">
                    <a:lumMod val="50000"/>
                  </a:prstClr>
                </a:solidFill>
                <a:latin typeface="+mn-lt"/>
                <a:ea typeface="+mn-ea"/>
                <a:cs typeface="+mn-cs"/>
              </a:rPr>
              <a:t>32%</a:t>
            </a:r>
            <a:endParaRPr kumimoji="0" lang="zh-CN" altLang="en-US" kern="0" cap="none" spc="-114" normalizeH="0" baseline="0" noProof="0" dirty="0" smtClean="0">
              <a:solidFill>
                <a:prstClr val="white">
                  <a:lumMod val="50000"/>
                </a:prstClr>
              </a:solidFill>
              <a:latin typeface="+mn-lt"/>
              <a:ea typeface="+mn-ea"/>
              <a:cs typeface="+mn-cs"/>
            </a:endParaRPr>
          </a:p>
        </p:txBody>
      </p:sp>
      <p:grpSp>
        <p:nvGrpSpPr>
          <p:cNvPr id="56" name="组合 55"/>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57" name="矩形 56"/>
            <p:cNvSpPr/>
            <p:nvPr/>
          </p:nvSpPr>
          <p:spPr>
            <a:xfrm>
              <a:off x="8156003" y="3063800"/>
              <a:ext cx="168079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8" name="矩形 57"/>
            <p:cNvSpPr/>
            <p:nvPr/>
          </p:nvSpPr>
          <p:spPr>
            <a:xfrm>
              <a:off x="9889504" y="3063800"/>
              <a:ext cx="2376556"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9" name="矩形 58"/>
            <p:cNvSpPr/>
            <p:nvPr/>
          </p:nvSpPr>
          <p:spPr>
            <a:xfrm>
              <a:off x="8156001" y="3899089"/>
              <a:ext cx="155541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0" name="矩形 59"/>
            <p:cNvSpPr/>
            <p:nvPr/>
          </p:nvSpPr>
          <p:spPr>
            <a:xfrm>
              <a:off x="9763824" y="3899089"/>
              <a:ext cx="2199274"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1" name="矩形 60"/>
            <p:cNvSpPr/>
            <p:nvPr/>
          </p:nvSpPr>
          <p:spPr>
            <a:xfrm>
              <a:off x="8155998" y="4671503"/>
              <a:ext cx="1174131"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2" name="矩形 61"/>
            <p:cNvSpPr/>
            <p:nvPr/>
          </p:nvSpPr>
          <p:spPr>
            <a:xfrm>
              <a:off x="9381625" y="4671501"/>
              <a:ext cx="1660158"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3" name="矩形 62"/>
            <p:cNvSpPr/>
            <p:nvPr/>
          </p:nvSpPr>
          <p:spPr>
            <a:xfrm>
              <a:off x="8155995" y="5378253"/>
              <a:ext cx="81024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4" name="矩形 63"/>
            <p:cNvSpPr/>
            <p:nvPr/>
          </p:nvSpPr>
          <p:spPr>
            <a:xfrm>
              <a:off x="9018774" y="5378259"/>
              <a:ext cx="1145643"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5" name="组合 64"/>
          <p:cNvGrpSpPr/>
          <p:nvPr/>
        </p:nvGrpSpPr>
        <p:grpSpPr>
          <a:xfrm>
            <a:off x="933450" y="2159000"/>
            <a:ext cx="1303338" cy="1136650"/>
            <a:chOff x="1397291" y="3132277"/>
            <a:chExt cx="1948823" cy="1702026"/>
          </a:xfrm>
        </p:grpSpPr>
        <p:grpSp>
          <p:nvGrpSpPr>
            <p:cNvPr id="66" name="组合 65"/>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67"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68" name="TextBox 67"/>
            <p:cNvSpPr txBox="1"/>
            <p:nvPr/>
          </p:nvSpPr>
          <p:spPr>
            <a:xfrm>
              <a:off x="1907194" y="3791887"/>
              <a:ext cx="1185538" cy="437617"/>
            </a:xfrm>
            <a:prstGeom prst="rect">
              <a:avLst/>
            </a:prstGeom>
            <a:noFill/>
          </p:spPr>
          <p:txBody>
            <a:bodyPr wrap="square" rtlCol="0">
              <a:spAutoFit/>
            </a:bodyPr>
            <a:lstStyle/>
            <a:p>
              <a:pPr marR="0" defTabSz="914400" eaLnBrk="1" hangingPunct="1">
                <a:buClrTx/>
                <a:buSzTx/>
                <a:buFontTx/>
                <a:buNone/>
                <a:defRPr/>
              </a:pPr>
              <a:r>
                <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第一月</a:t>
              </a:r>
              <a:endPar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71" name="组合 70"/>
          <p:cNvGrpSpPr/>
          <p:nvPr/>
        </p:nvGrpSpPr>
        <p:grpSpPr>
          <a:xfrm>
            <a:off x="1933575" y="2727325"/>
            <a:ext cx="1303338" cy="1136650"/>
            <a:chOff x="2893203" y="3983290"/>
            <a:chExt cx="1948823" cy="1702026"/>
          </a:xfrm>
        </p:grpSpPr>
        <p:grpSp>
          <p:nvGrpSpPr>
            <p:cNvPr id="72" name="组合 71"/>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73"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74" name="TextBox 73"/>
            <p:cNvSpPr txBox="1"/>
            <p:nvPr/>
          </p:nvSpPr>
          <p:spPr>
            <a:xfrm>
              <a:off x="3317006" y="4568805"/>
              <a:ext cx="1185538" cy="437617"/>
            </a:xfrm>
            <a:prstGeom prst="rect">
              <a:avLst/>
            </a:prstGeom>
            <a:noFill/>
          </p:spPr>
          <p:txBody>
            <a:bodyPr wrap="square" rtlCol="0">
              <a:spAutoFit/>
            </a:bodyPr>
            <a:lstStyle/>
            <a:p>
              <a:pPr marR="0" defTabSz="914400" eaLnBrk="1" hangingPunct="1">
                <a:buClrTx/>
                <a:buSzTx/>
                <a:buFontTx/>
                <a:buNone/>
                <a:defRPr/>
              </a:pPr>
              <a:r>
                <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第二月</a:t>
              </a:r>
              <a:endPar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77" name="组合 76"/>
          <p:cNvGrpSpPr/>
          <p:nvPr/>
        </p:nvGrpSpPr>
        <p:grpSpPr>
          <a:xfrm>
            <a:off x="2928938" y="2149475"/>
            <a:ext cx="1303337" cy="1136650"/>
            <a:chOff x="4381974" y="3118200"/>
            <a:chExt cx="1948823" cy="1702026"/>
          </a:xfrm>
        </p:grpSpPr>
        <p:grpSp>
          <p:nvGrpSpPr>
            <p:cNvPr id="78" name="组合 77"/>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8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8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79"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80" name="TextBox 79"/>
            <p:cNvSpPr txBox="1"/>
            <p:nvPr/>
          </p:nvSpPr>
          <p:spPr>
            <a:xfrm>
              <a:off x="4891878" y="3730069"/>
              <a:ext cx="1185538" cy="437617"/>
            </a:xfrm>
            <a:prstGeom prst="rect">
              <a:avLst/>
            </a:prstGeom>
            <a:noFill/>
          </p:spPr>
          <p:txBody>
            <a:bodyPr wrap="square" rtlCol="0">
              <a:spAutoFit/>
            </a:bodyPr>
            <a:lstStyle/>
            <a:p>
              <a:pPr marR="0" defTabSz="914400" eaLnBrk="1" hangingPunct="1">
                <a:buClrTx/>
                <a:buSzTx/>
                <a:buFontTx/>
                <a:buNone/>
                <a:defRPr/>
              </a:pPr>
              <a:r>
                <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第三月</a:t>
              </a:r>
              <a:endPar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83" name="组合 82"/>
          <p:cNvGrpSpPr/>
          <p:nvPr/>
        </p:nvGrpSpPr>
        <p:grpSpPr>
          <a:xfrm>
            <a:off x="2925763" y="3306763"/>
            <a:ext cx="1303337" cy="1136650"/>
            <a:chOff x="4376494" y="4851074"/>
            <a:chExt cx="1948823" cy="1702026"/>
          </a:xfrm>
        </p:grpSpPr>
        <p:grpSp>
          <p:nvGrpSpPr>
            <p:cNvPr id="84" name="组合 83"/>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8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8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grpSp>
        <p:sp>
          <p:nvSpPr>
            <p:cNvPr id="85"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cs"/>
              </a:endParaRPr>
            </a:p>
          </p:txBody>
        </p:sp>
        <p:sp>
          <p:nvSpPr>
            <p:cNvPr id="86" name="TextBox 85"/>
            <p:cNvSpPr txBox="1"/>
            <p:nvPr/>
          </p:nvSpPr>
          <p:spPr>
            <a:xfrm>
              <a:off x="4886398" y="5462945"/>
              <a:ext cx="1185538" cy="437617"/>
            </a:xfrm>
            <a:prstGeom prst="rect">
              <a:avLst/>
            </a:prstGeom>
            <a:noFill/>
          </p:spPr>
          <p:txBody>
            <a:bodyPr wrap="square" rtlCol="0">
              <a:spAutoFit/>
            </a:bodyPr>
            <a:lstStyle/>
            <a:p>
              <a:pPr marR="0" defTabSz="914400" eaLnBrk="1" hangingPunct="1">
                <a:buClrTx/>
                <a:buSzTx/>
                <a:buFontTx/>
                <a:buNone/>
                <a:defRPr/>
              </a:pPr>
              <a:r>
                <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第四月</a:t>
              </a:r>
              <a:endParaRPr kumimoji="0" lang="zh-CN" altLang="en-US" sz="1300"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89" name="组合 88"/>
          <p:cNvGrpSpPr/>
          <p:nvPr/>
        </p:nvGrpSpPr>
        <p:grpSpPr>
          <a:xfrm>
            <a:off x="4706938" y="2163763"/>
            <a:ext cx="3656012" cy="2106612"/>
            <a:chOff x="7041153" y="3140803"/>
            <a:chExt cx="5470223" cy="3151364"/>
          </a:xfrm>
        </p:grpSpPr>
        <p:cxnSp>
          <p:nvCxnSpPr>
            <p:cNvPr id="25617" name="直接箭头连接符 89"/>
            <p:cNvCxnSpPr/>
            <p:nvPr/>
          </p:nvCxnSpPr>
          <p:spPr>
            <a:xfrm>
              <a:off x="8039682" y="6292167"/>
              <a:ext cx="4471694" cy="0"/>
            </a:xfrm>
            <a:prstGeom prst="straightConnector1">
              <a:avLst/>
            </a:prstGeom>
            <a:ln w="9525" cap="flat" cmpd="sng">
              <a:solidFill>
                <a:srgbClr val="7F7F7F"/>
              </a:solidFill>
              <a:prstDash val="solid"/>
              <a:headEnd type="none" w="med" len="med"/>
              <a:tailEnd type="arrow" w="med" len="med"/>
            </a:ln>
          </p:spPr>
        </p:cxnSp>
        <p:cxnSp>
          <p:nvCxnSpPr>
            <p:cNvPr id="25618" name="直接箭头连接符 90"/>
            <p:cNvCxnSpPr/>
            <p:nvPr/>
          </p:nvCxnSpPr>
          <p:spPr>
            <a:xfrm flipV="1">
              <a:off x="8039039" y="3140803"/>
              <a:ext cx="0" cy="3130693"/>
            </a:xfrm>
            <a:prstGeom prst="straightConnector1">
              <a:avLst/>
            </a:prstGeom>
            <a:ln w="9525" cap="flat" cmpd="sng">
              <a:solidFill>
                <a:srgbClr val="7F7F7F"/>
              </a:solidFill>
              <a:prstDash val="solid"/>
              <a:headEnd type="none" w="med" len="med"/>
              <a:tailEnd type="arrow" w="med" len="med"/>
            </a:ln>
          </p:spPr>
        </p:cxnSp>
        <p:sp>
          <p:nvSpPr>
            <p:cNvPr id="92" name="TextBox 91"/>
            <p:cNvSpPr txBox="1"/>
            <p:nvPr/>
          </p:nvSpPr>
          <p:spPr>
            <a:xfrm>
              <a:off x="7041153" y="3398595"/>
              <a:ext cx="997887" cy="414570"/>
            </a:xfrm>
            <a:prstGeom prst="rect">
              <a:avLst/>
            </a:prstGeom>
            <a:noFill/>
          </p:spPr>
          <p:txBody>
            <a:bodyPr wrap="square" lIns="91431" tIns="45715" rIns="91431" bIns="45715" rtlCol="0">
              <a:spAutoFit/>
            </a:bodyPr>
            <a:lstStyle/>
            <a:p>
              <a:pPr marR="0" defTabSz="914400" eaLnBrk="1" hangingPunct="1">
                <a:buClrTx/>
                <a:buSzTx/>
                <a:buFontTx/>
                <a:buNone/>
                <a:defRPr/>
              </a:pPr>
              <a:r>
                <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rPr>
                <a:t>第四月</a:t>
              </a:r>
              <a:endPar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endParaRPr>
            </a:p>
          </p:txBody>
        </p:sp>
        <p:sp>
          <p:nvSpPr>
            <p:cNvPr id="93" name="TextBox 92"/>
            <p:cNvSpPr txBox="1"/>
            <p:nvPr/>
          </p:nvSpPr>
          <p:spPr>
            <a:xfrm>
              <a:off x="7041153" y="4232255"/>
              <a:ext cx="997887" cy="414570"/>
            </a:xfrm>
            <a:prstGeom prst="rect">
              <a:avLst/>
            </a:prstGeom>
            <a:noFill/>
          </p:spPr>
          <p:txBody>
            <a:bodyPr wrap="square" lIns="91431" tIns="45715" rIns="91431" bIns="45715" rtlCol="0">
              <a:spAutoFit/>
            </a:bodyPr>
            <a:lstStyle/>
            <a:p>
              <a:pPr marR="0" defTabSz="914400" eaLnBrk="1" hangingPunct="1">
                <a:buClrTx/>
                <a:buSzTx/>
                <a:buFontTx/>
                <a:buNone/>
                <a:defRPr/>
              </a:pPr>
              <a:r>
                <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rPr>
                <a:t>第三月</a:t>
              </a:r>
              <a:endPar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endParaRPr>
            </a:p>
          </p:txBody>
        </p:sp>
        <p:sp>
          <p:nvSpPr>
            <p:cNvPr id="94" name="TextBox 93"/>
            <p:cNvSpPr txBox="1"/>
            <p:nvPr/>
          </p:nvSpPr>
          <p:spPr>
            <a:xfrm>
              <a:off x="7041153" y="5004668"/>
              <a:ext cx="997887" cy="414570"/>
            </a:xfrm>
            <a:prstGeom prst="rect">
              <a:avLst/>
            </a:prstGeom>
            <a:noFill/>
          </p:spPr>
          <p:txBody>
            <a:bodyPr wrap="square" lIns="91431" tIns="45715" rIns="91431" bIns="45715" rtlCol="0">
              <a:spAutoFit/>
            </a:bodyPr>
            <a:lstStyle/>
            <a:p>
              <a:pPr marR="0" defTabSz="914400" eaLnBrk="1" hangingPunct="1">
                <a:buClrTx/>
                <a:buSzTx/>
                <a:buFontTx/>
                <a:buNone/>
                <a:defRPr/>
              </a:pPr>
              <a:r>
                <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rPr>
                <a:t>第二月</a:t>
              </a:r>
              <a:endPar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endParaRPr>
            </a:p>
          </p:txBody>
        </p:sp>
        <p:sp>
          <p:nvSpPr>
            <p:cNvPr id="95" name="TextBox 94"/>
            <p:cNvSpPr txBox="1"/>
            <p:nvPr/>
          </p:nvSpPr>
          <p:spPr>
            <a:xfrm>
              <a:off x="7041153" y="5677402"/>
              <a:ext cx="997887" cy="414570"/>
            </a:xfrm>
            <a:prstGeom prst="rect">
              <a:avLst/>
            </a:prstGeom>
            <a:noFill/>
          </p:spPr>
          <p:txBody>
            <a:bodyPr wrap="square" lIns="91431" tIns="45715" rIns="91431" bIns="45715" rtlCol="0">
              <a:spAutoFit/>
            </a:bodyPr>
            <a:lstStyle/>
            <a:p>
              <a:pPr marR="0" defTabSz="914400" eaLnBrk="1" hangingPunct="1">
                <a:buClrTx/>
                <a:buSzTx/>
                <a:buFontTx/>
                <a:buNone/>
                <a:defRPr/>
              </a:pPr>
              <a:r>
                <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rPr>
                <a:t>第一月</a:t>
              </a:r>
              <a:endParaRPr kumimoji="0" lang="zh-CN" altLang="en-US" sz="1200" kern="0" cap="none" spc="0" normalizeH="0" baseline="0" noProof="0" dirty="0" smtClean="0">
                <a:solidFill>
                  <a:prstClr val="white">
                    <a:lumMod val="50000"/>
                  </a:prstClr>
                </a:solidFill>
                <a:latin typeface="微软雅黑" panose="020B0503020204020204" pitchFamily="34" charset="-122"/>
                <a:ea typeface="微软雅黑" panose="020B0503020204020204" pitchFamily="34" charset="-122"/>
                <a:cs typeface="+mn-cs"/>
              </a:endParaRPr>
            </a:p>
          </p:txBody>
        </p:sp>
      </p:grpSp>
      <p:grpSp>
        <p:nvGrpSpPr>
          <p:cNvPr id="96" name="组合 95"/>
          <p:cNvGrpSpPr/>
          <p:nvPr/>
        </p:nvGrpSpPr>
        <p:grpSpPr>
          <a:xfrm>
            <a:off x="1357313" y="1277938"/>
            <a:ext cx="2184400" cy="788987"/>
            <a:chOff x="6084168" y="1274556"/>
            <a:chExt cx="2317853" cy="814392"/>
          </a:xfrm>
        </p:grpSpPr>
        <p:sp>
          <p:nvSpPr>
            <p:cNvPr id="25615" name="TextBox 96"/>
            <p:cNvSpPr txBox="1"/>
            <p:nvPr/>
          </p:nvSpPr>
          <p:spPr>
            <a:xfrm>
              <a:off x="6084168" y="1514664"/>
              <a:ext cx="2317853" cy="574284"/>
            </a:xfrm>
            <a:prstGeom prst="rect">
              <a:avLst/>
            </a:prstGeom>
            <a:noFill/>
            <a:ln w="9525">
              <a:noFill/>
            </a:ln>
          </p:spPr>
          <p:txBody>
            <a:bodyPr lIns="91431" tIns="45715" rIns="91431" bIns="45715">
              <a:spAutoFit/>
            </a:bodyPr>
            <a:p>
              <a:pPr eaLnBrk="1" hangingPunct="1">
                <a:lnSpc>
                  <a:spcPct val="130000"/>
                </a:lnSpc>
              </a:pPr>
              <a:r>
                <a:rPr lang="zh-CN" altLang="en-US" sz="800" dirty="0">
                  <a:solidFill>
                    <a:srgbClr val="404040"/>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endParaRPr lang="zh-CN" altLang="en-US" sz="800" dirty="0">
                <a:solidFill>
                  <a:srgbClr val="404040"/>
                </a:solidFill>
                <a:latin typeface="微软雅黑" panose="020B0503020204020204" pitchFamily="34" charset="-122"/>
                <a:ea typeface="微软雅黑" panose="020B0503020204020204" pitchFamily="34" charset="-122"/>
              </a:endParaRPr>
            </a:p>
          </p:txBody>
        </p:sp>
        <p:sp>
          <p:nvSpPr>
            <p:cNvPr id="25616" name="TextBox 97"/>
            <p:cNvSpPr txBox="1"/>
            <p:nvPr/>
          </p:nvSpPr>
          <p:spPr>
            <a:xfrm>
              <a:off x="6109640" y="1274556"/>
              <a:ext cx="1008112" cy="293947"/>
            </a:xfrm>
            <a:prstGeom prst="rect">
              <a:avLst/>
            </a:prstGeom>
            <a:noFill/>
            <a:ln w="9525">
              <a:noFill/>
            </a:ln>
          </p:spPr>
          <p:txBody>
            <a:bodyPr lIns="91431" tIns="0" rIns="91431" bIns="0">
              <a:spAutoFit/>
            </a:bodyPr>
            <a:p>
              <a:pPr eaLnBrk="1" hangingPunct="1">
                <a:lnSpc>
                  <a:spcPct val="150000"/>
                </a:lnSpc>
              </a:pPr>
              <a:r>
                <a:rPr lang="zh-CN" altLang="en-US" sz="1400" dirty="0">
                  <a:solidFill>
                    <a:srgbClr val="404040"/>
                  </a:solidFill>
                  <a:latin typeface="微软雅黑" panose="020B0503020204020204" pitchFamily="34" charset="-122"/>
                  <a:ea typeface="微软雅黑" panose="020B0503020204020204" pitchFamily="34" charset="-122"/>
                </a:rPr>
                <a:t>添加标题</a:t>
              </a:r>
              <a:endParaRPr lang="zh-CN" altLang="en-US" sz="1400" dirty="0">
                <a:solidFill>
                  <a:srgbClr val="404040"/>
                </a:solidFill>
                <a:latin typeface="微软雅黑" panose="020B0503020204020204" pitchFamily="34" charset="-122"/>
                <a:ea typeface="微软雅黑" panose="020B0503020204020204" pitchFamily="34" charset="-122"/>
              </a:endParaRPr>
            </a:p>
          </p:txBody>
        </p:sp>
      </p:grpSp>
      <p:sp>
        <p:nvSpPr>
          <p:cNvPr id="99" name="TextBox 9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1500" fill="hold"/>
                                        <p:tgtEl>
                                          <p:spTgt spid="65"/>
                                        </p:tgtEl>
                                        <p:attrNameLst>
                                          <p:attrName>ppt_x</p:attrName>
                                        </p:attrNameLst>
                                      </p:cBhvr>
                                      <p:tavLst>
                                        <p:tav tm="0">
                                          <p:val>
                                            <p:strVal val="0-#ppt_w/2"/>
                                          </p:val>
                                        </p:tav>
                                        <p:tav tm="100000">
                                          <p:val>
                                            <p:strVal val="#ppt_x"/>
                                          </p:val>
                                        </p:tav>
                                      </p:tavLst>
                                    </p:anim>
                                    <p:anim calcmode="lin" valueType="num">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500" fill="hold"/>
                                        <p:tgtEl>
                                          <p:spTgt spid="71"/>
                                        </p:tgtEl>
                                        <p:attrNameLst>
                                          <p:attrName>ppt_x</p:attrName>
                                        </p:attrNameLst>
                                      </p:cBhvr>
                                      <p:tavLst>
                                        <p:tav tm="0">
                                          <p:val>
                                            <p:strVal val="0-#ppt_w/2"/>
                                          </p:val>
                                        </p:tav>
                                        <p:tav tm="100000">
                                          <p:val>
                                            <p:strVal val="#ppt_x"/>
                                          </p:val>
                                        </p:tav>
                                      </p:tavLst>
                                    </p:anim>
                                    <p:anim calcmode="lin" valueType="num">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500" fill="hold"/>
                                        <p:tgtEl>
                                          <p:spTgt spid="77"/>
                                        </p:tgtEl>
                                        <p:attrNameLst>
                                          <p:attrName>ppt_x</p:attrName>
                                        </p:attrNameLst>
                                      </p:cBhvr>
                                      <p:tavLst>
                                        <p:tav tm="0">
                                          <p:val>
                                            <p:strVal val="1+#ppt_w/2"/>
                                          </p:val>
                                        </p:tav>
                                        <p:tav tm="100000">
                                          <p:val>
                                            <p:strVal val="#ppt_x"/>
                                          </p:val>
                                        </p:tav>
                                      </p:tavLst>
                                    </p:anim>
                                    <p:anim calcmode="lin" valueType="num">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1500" fill="hold"/>
                                        <p:tgtEl>
                                          <p:spTgt spid="83"/>
                                        </p:tgtEl>
                                        <p:attrNameLst>
                                          <p:attrName>ppt_x</p:attrName>
                                        </p:attrNameLst>
                                      </p:cBhvr>
                                      <p:tavLst>
                                        <p:tav tm="0">
                                          <p:val>
                                            <p:strVal val="1+#ppt_w/2"/>
                                          </p:val>
                                        </p:tav>
                                        <p:tav tm="100000">
                                          <p:val>
                                            <p:strVal val="#ppt_x"/>
                                          </p:val>
                                        </p:tav>
                                      </p:tavLst>
                                    </p:anim>
                                    <p:anim calcmode="lin" valueType="num">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8" name="Picture 2"/>
          <p:cNvPicPr>
            <a:picLocks noChangeAspect="1"/>
          </p:cNvPicPr>
          <p:nvPr/>
        </p:nvPicPr>
        <p:blipFill>
          <a:blip r:embed="rId1"/>
          <a:stretch>
            <a:fillRect/>
          </a:stretch>
        </p:blipFill>
        <p:spPr>
          <a:xfrm>
            <a:off x="-430212" y="-66675"/>
            <a:ext cx="10004425" cy="5276850"/>
          </a:xfrm>
          <a:prstGeom prst="rect">
            <a:avLst/>
          </a:prstGeom>
          <a:noFill/>
          <a:ln w="9525">
            <a:noFill/>
          </a:ln>
        </p:spPr>
      </p:pic>
      <p:sp>
        <p:nvSpPr>
          <p:cNvPr id="59" name="矩形 58"/>
          <p:cNvSpPr/>
          <p:nvPr/>
        </p:nvSpPr>
        <p:spPr>
          <a:xfrm>
            <a:off x="0" y="1347788"/>
            <a:ext cx="9144000" cy="2592388"/>
          </a:xfrm>
          <a:prstGeom prst="rect">
            <a:avLst/>
          </a:prstGeom>
          <a:solidFill>
            <a:srgbClr val="17375E">
              <a:alpha val="78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0" name="TextBox 59"/>
          <p:cNvSpPr txBox="1"/>
          <p:nvPr/>
        </p:nvSpPr>
        <p:spPr>
          <a:xfrm>
            <a:off x="3851275" y="1708150"/>
            <a:ext cx="3416300" cy="1076325"/>
          </a:xfrm>
          <a:prstGeom prst="rect">
            <a:avLst/>
          </a:prstGeom>
          <a:noFill/>
          <a:ln w="9525">
            <a:noFill/>
          </a:ln>
        </p:spPr>
        <p:txBody>
          <a:bodyPr wrap="none">
            <a:spAutoFit/>
          </a:bodyPr>
          <a:p>
            <a:pPr marL="0" lvl="1" indent="0" algn="ctr" eaLnBrk="1" hangingPunct="1"/>
            <a:r>
              <a:rPr lang="zh-CN" altLang="en-US" sz="1400" b="1" dirty="0">
                <a:solidFill>
                  <a:srgbClr val="FFFFFF"/>
                </a:solidFill>
                <a:latin typeface="微软雅黑" panose="020B0503020204020204" pitchFamily="34" charset="-122"/>
                <a:ea typeface="微软雅黑" panose="020B0503020204020204" pitchFamily="34" charset="-122"/>
              </a:rPr>
              <a:t> </a:t>
            </a:r>
            <a:r>
              <a:rPr lang="zh-CN" altLang="en-US" sz="2800" b="1" dirty="0">
                <a:solidFill>
                  <a:srgbClr val="FFFFFF"/>
                </a:solidFill>
                <a:latin typeface="微软雅黑" panose="020B0503020204020204" pitchFamily="34" charset="-122"/>
                <a:ea typeface="微软雅黑" panose="020B0503020204020204" pitchFamily="34" charset="-122"/>
              </a:rPr>
              <a:t>第三部分</a:t>
            </a:r>
            <a:endParaRPr lang="en-US" altLang="zh-CN" sz="2800" b="1" dirty="0">
              <a:solidFill>
                <a:srgbClr val="FFFFFF"/>
              </a:solidFill>
              <a:latin typeface="微软雅黑" panose="020B0503020204020204" pitchFamily="34" charset="-122"/>
              <a:ea typeface="微软雅黑" panose="020B0503020204020204" pitchFamily="34" charset="-122"/>
            </a:endParaRPr>
          </a:p>
          <a:p>
            <a:pPr marL="0" lvl="1" indent="0" algn="ctr" eaLnBrk="1" hangingPunct="1"/>
            <a:r>
              <a:rPr lang="zh-CN" altLang="en-US" sz="3600" b="1" dirty="0">
                <a:solidFill>
                  <a:srgbClr val="FFFFFF"/>
                </a:solidFill>
                <a:latin typeface="微软雅黑" panose="020B0503020204020204" pitchFamily="34" charset="-122"/>
                <a:ea typeface="微软雅黑" panose="020B0503020204020204" pitchFamily="34" charset="-122"/>
              </a:rPr>
              <a:t>成果展示及问题</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flipV="1">
            <a:off x="3635375" y="1635125"/>
            <a:ext cx="0" cy="1925638"/>
          </a:xfrm>
          <a:prstGeom prst="line">
            <a:avLst/>
          </a:prstGeom>
          <a:ln w="12700" cap="flat" cmpd="sng">
            <a:solidFill>
              <a:sysClr val="grayText" lastClr="000000">
                <a:gamma/>
                <a:invGamma/>
              </a:sysClr>
            </a:solidFill>
            <a:prstDash val="dash"/>
            <a:headEnd type="none" w="med" len="med"/>
            <a:tailEnd type="none" w="med" len="med"/>
          </a:ln>
        </p:spPr>
      </p:cxnSp>
      <p:sp>
        <p:nvSpPr>
          <p:cNvPr id="62" name="TextBox 61"/>
          <p:cNvSpPr txBox="1"/>
          <p:nvPr/>
        </p:nvSpPr>
        <p:spPr>
          <a:xfrm>
            <a:off x="2228850" y="3228975"/>
            <a:ext cx="903288" cy="247650"/>
          </a:xfrm>
          <a:prstGeom prst="rect">
            <a:avLst/>
          </a:prstGeom>
          <a:noFill/>
          <a:ln w="9525">
            <a:noFill/>
          </a:ln>
        </p:spPr>
        <p:txBody>
          <a:bodyPr lIns="0" tIns="0" rIns="0" bIns="0">
            <a:spAutoFit/>
          </a:bodyPr>
          <a:p>
            <a:pPr eaLnBrk="1" hangingPunct="1"/>
            <a:r>
              <a:rPr lang="en-US" altLang="zh-CN" sz="1600" dirty="0">
                <a:solidFill>
                  <a:srgbClr val="FFFFFF"/>
                </a:solidFill>
                <a:latin typeface="微软雅黑" panose="020B0503020204020204" pitchFamily="34" charset="-122"/>
                <a:ea typeface="微软雅黑" panose="020B0503020204020204" pitchFamily="34" charset="-122"/>
              </a:rPr>
              <a:t>PART 03</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051050" y="1776413"/>
            <a:ext cx="1198563" cy="11969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5"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mn-lt"/>
                <a:ea typeface="微软雅黑" panose="020B0503020204020204" pitchFamily="34" charset="-122"/>
                <a:cs typeface="+mn-cs"/>
              </a:endParaRPr>
            </a:p>
          </p:txBody>
        </p:sp>
      </p:grpSp>
      <p:sp>
        <p:nvSpPr>
          <p:cNvPr id="68" name="TextBox 67"/>
          <p:cNvSpPr txBox="1"/>
          <p:nvPr/>
        </p:nvSpPr>
        <p:spPr>
          <a:xfrm>
            <a:off x="3924300" y="2805113"/>
            <a:ext cx="1027113"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项目前期</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5014913" y="2805113"/>
            <a:ext cx="985837"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执行过程</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6064250" y="2805113"/>
            <a:ext cx="1028700"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存在问题</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924300" y="3117850"/>
            <a:ext cx="985838"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解决方法 </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5003800" y="3117850"/>
            <a:ext cx="985838"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成果展示</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084888" y="3117850"/>
            <a:ext cx="1108075"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√收益增值</a:t>
            </a:r>
            <a:endParaRPr lang="zh-CN" altLang="en-US" sz="1200" dirty="0">
              <a:solidFill>
                <a:srgbClr val="FFFFFF"/>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13" name="TextBox 11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000000"/>
                                          </p:val>
                                        </p:tav>
                                        <p:tav tm="100000">
                                          <p:val>
                                            <p:strVal val="#ppt_w"/>
                                          </p:val>
                                        </p:tav>
                                      </p:tavLst>
                                    </p:anim>
                                    <p:anim calcmode="lin" valueType="num">
                                      <p:cBhvr>
                                        <p:cTn id="60" dur="500" fill="hold"/>
                                        <p:tgtEl>
                                          <p:spTgt spid="74"/>
                                        </p:tgtEl>
                                        <p:attrNameLst>
                                          <p:attrName>ppt_h</p:attrName>
                                        </p:attrNameLst>
                                      </p:cBhvr>
                                      <p:tavLst>
                                        <p:tav tm="0">
                                          <p:val>
                                            <p:fltVal val="0.000000"/>
                                          </p:val>
                                        </p:tav>
                                        <p:tav tm="100000">
                                          <p:val>
                                            <p:strVal val="#ppt_h"/>
                                          </p:val>
                                        </p:tav>
                                      </p:tavLst>
                                    </p:anim>
                                    <p:anim calcmode="lin" valueType="num">
                                      <p:cBhvr>
                                        <p:cTn id="61" dur="500" fill="hold"/>
                                        <p:tgtEl>
                                          <p:spTgt spid="74"/>
                                        </p:tgtEl>
                                        <p:attrNameLst>
                                          <p:attrName>ppt_x</p:attrName>
                                        </p:attrNameLst>
                                      </p:cBhvr>
                                      <p:tavLst>
                                        <p:tav tm="0">
                                          <p:val>
                                            <p:fltVal val="0.500000"/>
                                          </p:val>
                                        </p:tav>
                                        <p:tav tm="100000">
                                          <p:val>
                                            <p:strVal val="#ppt_x"/>
                                          </p:val>
                                        </p:tav>
                                      </p:tavLst>
                                    </p:anim>
                                    <p:anim calcmode="lin" valueType="num">
                                      <p:cBhvr>
                                        <p:cTn id="62" dur="500" fill="hold"/>
                                        <p:tgtEl>
                                          <p:spTgt spid="74"/>
                                        </p:tgtEl>
                                        <p:attrNameLst>
                                          <p:attrName>ppt_y</p:attrName>
                                        </p:attrNameLst>
                                      </p:cBhvr>
                                      <p:tavLst>
                                        <p:tav tm="0">
                                          <p:val>
                                            <p:fltVal val="0.500000"/>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000000"/>
                                          </p:val>
                                        </p:tav>
                                        <p:tav tm="100000">
                                          <p:val>
                                            <p:strVal val="#ppt_w"/>
                                          </p:val>
                                        </p:tav>
                                      </p:tavLst>
                                    </p:anim>
                                    <p:anim calcmode="lin" valueType="num">
                                      <p:cBhvr>
                                        <p:cTn id="66" dur="500" fill="hold"/>
                                        <p:tgtEl>
                                          <p:spTgt spid="77"/>
                                        </p:tgtEl>
                                        <p:attrNameLst>
                                          <p:attrName>ppt_h</p:attrName>
                                        </p:attrNameLst>
                                      </p:cBhvr>
                                      <p:tavLst>
                                        <p:tav tm="0">
                                          <p:val>
                                            <p:fltVal val="0.000000"/>
                                          </p:val>
                                        </p:tav>
                                        <p:tav tm="100000">
                                          <p:val>
                                            <p:strVal val="#ppt_h"/>
                                          </p:val>
                                        </p:tav>
                                      </p:tavLst>
                                    </p:anim>
                                    <p:anim calcmode="lin" valueType="num">
                                      <p:cBhvr>
                                        <p:cTn id="67" dur="500" fill="hold"/>
                                        <p:tgtEl>
                                          <p:spTgt spid="77"/>
                                        </p:tgtEl>
                                        <p:attrNameLst>
                                          <p:attrName>ppt_x</p:attrName>
                                        </p:attrNameLst>
                                      </p:cBhvr>
                                      <p:tavLst>
                                        <p:tav tm="0">
                                          <p:val>
                                            <p:fltVal val="0.500000"/>
                                          </p:val>
                                        </p:tav>
                                        <p:tav tm="100000">
                                          <p:val>
                                            <p:strVal val="#ppt_x"/>
                                          </p:val>
                                        </p:tav>
                                      </p:tavLst>
                                    </p:anim>
                                    <p:anim calcmode="lin" valueType="num">
                                      <p:cBhvr>
                                        <p:cTn id="68" dur="500" fill="hold"/>
                                        <p:tgtEl>
                                          <p:spTgt spid="77"/>
                                        </p:tgtEl>
                                        <p:attrNameLst>
                                          <p:attrName>ppt_y</p:attrName>
                                        </p:attrNameLst>
                                      </p:cBhvr>
                                      <p:tavLst>
                                        <p:tav tm="0">
                                          <p:val>
                                            <p:fltVal val="0.500000"/>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000000"/>
                                          </p:val>
                                        </p:tav>
                                        <p:tav tm="100000">
                                          <p:val>
                                            <p:strVal val="#ppt_w"/>
                                          </p:val>
                                        </p:tav>
                                      </p:tavLst>
                                    </p:anim>
                                    <p:anim calcmode="lin" valueType="num">
                                      <p:cBhvr>
                                        <p:cTn id="72" dur="500" fill="hold"/>
                                        <p:tgtEl>
                                          <p:spTgt spid="80"/>
                                        </p:tgtEl>
                                        <p:attrNameLst>
                                          <p:attrName>ppt_h</p:attrName>
                                        </p:attrNameLst>
                                      </p:cBhvr>
                                      <p:tavLst>
                                        <p:tav tm="0">
                                          <p:val>
                                            <p:fltVal val="0.000000"/>
                                          </p:val>
                                        </p:tav>
                                        <p:tav tm="100000">
                                          <p:val>
                                            <p:strVal val="#ppt_h"/>
                                          </p:val>
                                        </p:tav>
                                      </p:tavLst>
                                    </p:anim>
                                    <p:anim calcmode="lin" valueType="num">
                                      <p:cBhvr>
                                        <p:cTn id="73" dur="500" fill="hold"/>
                                        <p:tgtEl>
                                          <p:spTgt spid="80"/>
                                        </p:tgtEl>
                                        <p:attrNameLst>
                                          <p:attrName>ppt_x</p:attrName>
                                        </p:attrNameLst>
                                      </p:cBhvr>
                                      <p:tavLst>
                                        <p:tav tm="0">
                                          <p:val>
                                            <p:fltVal val="0.500000"/>
                                          </p:val>
                                        </p:tav>
                                        <p:tav tm="100000">
                                          <p:val>
                                            <p:strVal val="#ppt_x"/>
                                          </p:val>
                                        </p:tav>
                                      </p:tavLst>
                                    </p:anim>
                                    <p:anim calcmode="lin" valueType="num">
                                      <p:cBhvr>
                                        <p:cTn id="74" dur="500" fill="hold"/>
                                        <p:tgtEl>
                                          <p:spTgt spid="80"/>
                                        </p:tgtEl>
                                        <p:attrNameLst>
                                          <p:attrName>ppt_y</p:attrName>
                                        </p:attrNameLst>
                                      </p:cBhvr>
                                      <p:tavLst>
                                        <p:tav tm="0">
                                          <p:val>
                                            <p:fltVal val="0.500000"/>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000000"/>
                                          </p:val>
                                        </p:tav>
                                        <p:tav tm="100000">
                                          <p:val>
                                            <p:strVal val="#ppt_w"/>
                                          </p:val>
                                        </p:tav>
                                      </p:tavLst>
                                    </p:anim>
                                    <p:anim calcmode="lin" valueType="num">
                                      <p:cBhvr>
                                        <p:cTn id="78" dur="500" fill="hold"/>
                                        <p:tgtEl>
                                          <p:spTgt spid="83"/>
                                        </p:tgtEl>
                                        <p:attrNameLst>
                                          <p:attrName>ppt_h</p:attrName>
                                        </p:attrNameLst>
                                      </p:cBhvr>
                                      <p:tavLst>
                                        <p:tav tm="0">
                                          <p:val>
                                            <p:fltVal val="0.000000"/>
                                          </p:val>
                                        </p:tav>
                                        <p:tav tm="100000">
                                          <p:val>
                                            <p:strVal val="#ppt_h"/>
                                          </p:val>
                                        </p:tav>
                                      </p:tavLst>
                                    </p:anim>
                                    <p:anim calcmode="lin" valueType="num">
                                      <p:cBhvr>
                                        <p:cTn id="79" dur="500" fill="hold"/>
                                        <p:tgtEl>
                                          <p:spTgt spid="83"/>
                                        </p:tgtEl>
                                        <p:attrNameLst>
                                          <p:attrName>ppt_x</p:attrName>
                                        </p:attrNameLst>
                                      </p:cBhvr>
                                      <p:tavLst>
                                        <p:tav tm="0">
                                          <p:val>
                                            <p:fltVal val="0.500000"/>
                                          </p:val>
                                        </p:tav>
                                        <p:tav tm="100000">
                                          <p:val>
                                            <p:strVal val="#ppt_x"/>
                                          </p:val>
                                        </p:tav>
                                      </p:tavLst>
                                    </p:anim>
                                    <p:anim calcmode="lin" valueType="num">
                                      <p:cBhvr>
                                        <p:cTn id="80" dur="500" fill="hold"/>
                                        <p:tgtEl>
                                          <p:spTgt spid="83"/>
                                        </p:tgtEl>
                                        <p:attrNameLst>
                                          <p:attrName>ppt_y</p:attrName>
                                        </p:attrNameLst>
                                      </p:cBhvr>
                                      <p:tavLst>
                                        <p:tav tm="0">
                                          <p:val>
                                            <p:fltVal val="0.500000"/>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000000"/>
                                          </p:val>
                                        </p:tav>
                                        <p:tav tm="100000">
                                          <p:val>
                                            <p:strVal val="#ppt_w"/>
                                          </p:val>
                                        </p:tav>
                                      </p:tavLst>
                                    </p:anim>
                                    <p:anim calcmode="lin" valueType="num">
                                      <p:cBhvr>
                                        <p:cTn id="84" dur="500" fill="hold"/>
                                        <p:tgtEl>
                                          <p:spTgt spid="86"/>
                                        </p:tgtEl>
                                        <p:attrNameLst>
                                          <p:attrName>ppt_h</p:attrName>
                                        </p:attrNameLst>
                                      </p:cBhvr>
                                      <p:tavLst>
                                        <p:tav tm="0">
                                          <p:val>
                                            <p:fltVal val="0.000000"/>
                                          </p:val>
                                        </p:tav>
                                        <p:tav tm="100000">
                                          <p:val>
                                            <p:strVal val="#ppt_h"/>
                                          </p:val>
                                        </p:tav>
                                      </p:tavLst>
                                    </p:anim>
                                    <p:anim calcmode="lin" valueType="num">
                                      <p:cBhvr>
                                        <p:cTn id="85" dur="500" fill="hold"/>
                                        <p:tgtEl>
                                          <p:spTgt spid="86"/>
                                        </p:tgtEl>
                                        <p:attrNameLst>
                                          <p:attrName>ppt_x</p:attrName>
                                        </p:attrNameLst>
                                      </p:cBhvr>
                                      <p:tavLst>
                                        <p:tav tm="0">
                                          <p:val>
                                            <p:fltVal val="0.500000"/>
                                          </p:val>
                                        </p:tav>
                                        <p:tav tm="100000">
                                          <p:val>
                                            <p:strVal val="#ppt_x"/>
                                          </p:val>
                                        </p:tav>
                                      </p:tavLst>
                                    </p:anim>
                                    <p:anim calcmode="lin" valueType="num">
                                      <p:cBhvr>
                                        <p:cTn id="86" dur="500" fill="hold"/>
                                        <p:tgtEl>
                                          <p:spTgt spid="86"/>
                                        </p:tgtEl>
                                        <p:attrNameLst>
                                          <p:attrName>ppt_y</p:attrName>
                                        </p:attrNameLst>
                                      </p:cBhvr>
                                      <p:tavLst>
                                        <p:tav tm="0">
                                          <p:val>
                                            <p:fltVal val="0.500000"/>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000000"/>
                                          </p:val>
                                        </p:tav>
                                        <p:tav tm="100000">
                                          <p:val>
                                            <p:strVal val="#ppt_w"/>
                                          </p:val>
                                        </p:tav>
                                      </p:tavLst>
                                    </p:anim>
                                    <p:anim calcmode="lin" valueType="num">
                                      <p:cBhvr>
                                        <p:cTn id="90" dur="500" fill="hold"/>
                                        <p:tgtEl>
                                          <p:spTgt spid="89"/>
                                        </p:tgtEl>
                                        <p:attrNameLst>
                                          <p:attrName>ppt_h</p:attrName>
                                        </p:attrNameLst>
                                      </p:cBhvr>
                                      <p:tavLst>
                                        <p:tav tm="0">
                                          <p:val>
                                            <p:fltVal val="0.000000"/>
                                          </p:val>
                                        </p:tav>
                                        <p:tav tm="100000">
                                          <p:val>
                                            <p:strVal val="#ppt_h"/>
                                          </p:val>
                                        </p:tav>
                                      </p:tavLst>
                                    </p:anim>
                                    <p:anim calcmode="lin" valueType="num">
                                      <p:cBhvr>
                                        <p:cTn id="91" dur="500" fill="hold"/>
                                        <p:tgtEl>
                                          <p:spTgt spid="89"/>
                                        </p:tgtEl>
                                        <p:attrNameLst>
                                          <p:attrName>ppt_x</p:attrName>
                                        </p:attrNameLst>
                                      </p:cBhvr>
                                      <p:tavLst>
                                        <p:tav tm="0">
                                          <p:val>
                                            <p:fltVal val="0.500000"/>
                                          </p:val>
                                        </p:tav>
                                        <p:tav tm="100000">
                                          <p:val>
                                            <p:strVal val="#ppt_x"/>
                                          </p:val>
                                        </p:tav>
                                      </p:tavLst>
                                    </p:anim>
                                    <p:anim calcmode="lin" valueType="num">
                                      <p:cBhvr>
                                        <p:cTn id="92" dur="500" fill="hold"/>
                                        <p:tgtEl>
                                          <p:spTgt spid="89"/>
                                        </p:tgtEl>
                                        <p:attrNameLst>
                                          <p:attrName>ppt_y</p:attrName>
                                        </p:attrNameLst>
                                      </p:cBhvr>
                                      <p:tavLst>
                                        <p:tav tm="0">
                                          <p:val>
                                            <p:fltVal val="0.500000"/>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000000"/>
                                          </p:val>
                                        </p:tav>
                                        <p:tav tm="100000">
                                          <p:val>
                                            <p:strVal val="#ppt_w"/>
                                          </p:val>
                                        </p:tav>
                                      </p:tavLst>
                                    </p:anim>
                                    <p:anim calcmode="lin" valueType="num">
                                      <p:cBhvr>
                                        <p:cTn id="96" dur="500" fill="hold"/>
                                        <p:tgtEl>
                                          <p:spTgt spid="92"/>
                                        </p:tgtEl>
                                        <p:attrNameLst>
                                          <p:attrName>ppt_h</p:attrName>
                                        </p:attrNameLst>
                                      </p:cBhvr>
                                      <p:tavLst>
                                        <p:tav tm="0">
                                          <p:val>
                                            <p:fltVal val="0.000000"/>
                                          </p:val>
                                        </p:tav>
                                        <p:tav tm="100000">
                                          <p:val>
                                            <p:strVal val="#ppt_h"/>
                                          </p:val>
                                        </p:tav>
                                      </p:tavLst>
                                    </p:anim>
                                    <p:anim calcmode="lin" valueType="num">
                                      <p:cBhvr>
                                        <p:cTn id="97" dur="500" fill="hold"/>
                                        <p:tgtEl>
                                          <p:spTgt spid="92"/>
                                        </p:tgtEl>
                                        <p:attrNameLst>
                                          <p:attrName>ppt_x</p:attrName>
                                        </p:attrNameLst>
                                      </p:cBhvr>
                                      <p:tavLst>
                                        <p:tav tm="0">
                                          <p:val>
                                            <p:fltVal val="0.500000"/>
                                          </p:val>
                                        </p:tav>
                                        <p:tav tm="100000">
                                          <p:val>
                                            <p:strVal val="#ppt_x"/>
                                          </p:val>
                                        </p:tav>
                                      </p:tavLst>
                                    </p:anim>
                                    <p:anim calcmode="lin" valueType="num">
                                      <p:cBhvr>
                                        <p:cTn id="98" dur="500" fill="hold"/>
                                        <p:tgtEl>
                                          <p:spTgt spid="92"/>
                                        </p:tgtEl>
                                        <p:attrNameLst>
                                          <p:attrName>ppt_y</p:attrName>
                                        </p:attrNameLst>
                                      </p:cBhvr>
                                      <p:tavLst>
                                        <p:tav tm="0">
                                          <p:val>
                                            <p:fltVal val="0.500000"/>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000000"/>
                                          </p:val>
                                        </p:tav>
                                        <p:tav tm="100000">
                                          <p:val>
                                            <p:strVal val="#ppt_w"/>
                                          </p:val>
                                        </p:tav>
                                      </p:tavLst>
                                    </p:anim>
                                    <p:anim calcmode="lin" valueType="num">
                                      <p:cBhvr>
                                        <p:cTn id="102" dur="500" fill="hold"/>
                                        <p:tgtEl>
                                          <p:spTgt spid="95"/>
                                        </p:tgtEl>
                                        <p:attrNameLst>
                                          <p:attrName>ppt_h</p:attrName>
                                        </p:attrNameLst>
                                      </p:cBhvr>
                                      <p:tavLst>
                                        <p:tav tm="0">
                                          <p:val>
                                            <p:fltVal val="0.000000"/>
                                          </p:val>
                                        </p:tav>
                                        <p:tav tm="100000">
                                          <p:val>
                                            <p:strVal val="#ppt_h"/>
                                          </p:val>
                                        </p:tav>
                                      </p:tavLst>
                                    </p:anim>
                                    <p:anim calcmode="lin" valueType="num">
                                      <p:cBhvr>
                                        <p:cTn id="103" dur="500" fill="hold"/>
                                        <p:tgtEl>
                                          <p:spTgt spid="95"/>
                                        </p:tgtEl>
                                        <p:attrNameLst>
                                          <p:attrName>ppt_x</p:attrName>
                                        </p:attrNameLst>
                                      </p:cBhvr>
                                      <p:tavLst>
                                        <p:tav tm="0">
                                          <p:val>
                                            <p:fltVal val="0.500000"/>
                                          </p:val>
                                        </p:tav>
                                        <p:tav tm="100000">
                                          <p:val>
                                            <p:strVal val="#ppt_x"/>
                                          </p:val>
                                        </p:tav>
                                      </p:tavLst>
                                    </p:anim>
                                    <p:anim calcmode="lin" valueType="num">
                                      <p:cBhvr>
                                        <p:cTn id="104" dur="500" fill="hold"/>
                                        <p:tgtEl>
                                          <p:spTgt spid="95"/>
                                        </p:tgtEl>
                                        <p:attrNameLst>
                                          <p:attrName>ppt_y</p:attrName>
                                        </p:attrNameLst>
                                      </p:cBhvr>
                                      <p:tavLst>
                                        <p:tav tm="0">
                                          <p:val>
                                            <p:fltVal val="0.500000"/>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000000"/>
                                          </p:val>
                                        </p:tav>
                                        <p:tav tm="100000">
                                          <p:val>
                                            <p:strVal val="#ppt_w"/>
                                          </p:val>
                                        </p:tav>
                                      </p:tavLst>
                                    </p:anim>
                                    <p:anim calcmode="lin" valueType="num">
                                      <p:cBhvr>
                                        <p:cTn id="108" dur="500" fill="hold"/>
                                        <p:tgtEl>
                                          <p:spTgt spid="98"/>
                                        </p:tgtEl>
                                        <p:attrNameLst>
                                          <p:attrName>ppt_h</p:attrName>
                                        </p:attrNameLst>
                                      </p:cBhvr>
                                      <p:tavLst>
                                        <p:tav tm="0">
                                          <p:val>
                                            <p:fltVal val="0.000000"/>
                                          </p:val>
                                        </p:tav>
                                        <p:tav tm="100000">
                                          <p:val>
                                            <p:strVal val="#ppt_h"/>
                                          </p:val>
                                        </p:tav>
                                      </p:tavLst>
                                    </p:anim>
                                    <p:anim calcmode="lin" valueType="num">
                                      <p:cBhvr>
                                        <p:cTn id="109" dur="500" fill="hold"/>
                                        <p:tgtEl>
                                          <p:spTgt spid="98"/>
                                        </p:tgtEl>
                                        <p:attrNameLst>
                                          <p:attrName>ppt_x</p:attrName>
                                        </p:attrNameLst>
                                      </p:cBhvr>
                                      <p:tavLst>
                                        <p:tav tm="0">
                                          <p:val>
                                            <p:fltVal val="0.500000"/>
                                          </p:val>
                                        </p:tav>
                                        <p:tav tm="100000">
                                          <p:val>
                                            <p:strVal val="#ppt_x"/>
                                          </p:val>
                                        </p:tav>
                                      </p:tavLst>
                                    </p:anim>
                                    <p:anim calcmode="lin" valueType="num">
                                      <p:cBhvr>
                                        <p:cTn id="110" dur="500" fill="hold"/>
                                        <p:tgtEl>
                                          <p:spTgt spid="98"/>
                                        </p:tgtEl>
                                        <p:attrNameLst>
                                          <p:attrName>ppt_y</p:attrName>
                                        </p:attrNameLst>
                                      </p:cBhvr>
                                      <p:tavLst>
                                        <p:tav tm="0">
                                          <p:val>
                                            <p:fltVal val="0.500000"/>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000000"/>
                                          </p:val>
                                        </p:tav>
                                        <p:tav tm="100000">
                                          <p:val>
                                            <p:strVal val="#ppt_w"/>
                                          </p:val>
                                        </p:tav>
                                      </p:tavLst>
                                    </p:anim>
                                    <p:anim calcmode="lin" valueType="num">
                                      <p:cBhvr>
                                        <p:cTn id="114" dur="500" fill="hold"/>
                                        <p:tgtEl>
                                          <p:spTgt spid="101"/>
                                        </p:tgtEl>
                                        <p:attrNameLst>
                                          <p:attrName>ppt_h</p:attrName>
                                        </p:attrNameLst>
                                      </p:cBhvr>
                                      <p:tavLst>
                                        <p:tav tm="0">
                                          <p:val>
                                            <p:fltVal val="0.000000"/>
                                          </p:val>
                                        </p:tav>
                                        <p:tav tm="100000">
                                          <p:val>
                                            <p:strVal val="#ppt_h"/>
                                          </p:val>
                                        </p:tav>
                                      </p:tavLst>
                                    </p:anim>
                                    <p:anim calcmode="lin" valueType="num">
                                      <p:cBhvr>
                                        <p:cTn id="115" dur="500" fill="hold"/>
                                        <p:tgtEl>
                                          <p:spTgt spid="101"/>
                                        </p:tgtEl>
                                        <p:attrNameLst>
                                          <p:attrName>ppt_x</p:attrName>
                                        </p:attrNameLst>
                                      </p:cBhvr>
                                      <p:tavLst>
                                        <p:tav tm="0">
                                          <p:val>
                                            <p:fltVal val="0.500000"/>
                                          </p:val>
                                        </p:tav>
                                        <p:tav tm="100000">
                                          <p:val>
                                            <p:strVal val="#ppt_x"/>
                                          </p:val>
                                        </p:tav>
                                      </p:tavLst>
                                    </p:anim>
                                    <p:anim calcmode="lin" valueType="num">
                                      <p:cBhvr>
                                        <p:cTn id="116" dur="500" fill="hold"/>
                                        <p:tgtEl>
                                          <p:spTgt spid="101"/>
                                        </p:tgtEl>
                                        <p:attrNameLst>
                                          <p:attrName>ppt_y</p:attrName>
                                        </p:attrNameLst>
                                      </p:cBhvr>
                                      <p:tavLst>
                                        <p:tav tm="0">
                                          <p:val>
                                            <p:fltVal val="0.500000"/>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000000"/>
                                          </p:val>
                                        </p:tav>
                                        <p:tav tm="100000">
                                          <p:val>
                                            <p:strVal val="#ppt_w"/>
                                          </p:val>
                                        </p:tav>
                                      </p:tavLst>
                                    </p:anim>
                                    <p:anim calcmode="lin" valueType="num">
                                      <p:cBhvr>
                                        <p:cTn id="120" dur="500" fill="hold"/>
                                        <p:tgtEl>
                                          <p:spTgt spid="104"/>
                                        </p:tgtEl>
                                        <p:attrNameLst>
                                          <p:attrName>ppt_h</p:attrName>
                                        </p:attrNameLst>
                                      </p:cBhvr>
                                      <p:tavLst>
                                        <p:tav tm="0">
                                          <p:val>
                                            <p:fltVal val="0.000000"/>
                                          </p:val>
                                        </p:tav>
                                        <p:tav tm="100000">
                                          <p:val>
                                            <p:strVal val="#ppt_h"/>
                                          </p:val>
                                        </p:tav>
                                      </p:tavLst>
                                    </p:anim>
                                    <p:anim calcmode="lin" valueType="num">
                                      <p:cBhvr>
                                        <p:cTn id="121" dur="500" fill="hold"/>
                                        <p:tgtEl>
                                          <p:spTgt spid="104"/>
                                        </p:tgtEl>
                                        <p:attrNameLst>
                                          <p:attrName>ppt_x</p:attrName>
                                        </p:attrNameLst>
                                      </p:cBhvr>
                                      <p:tavLst>
                                        <p:tav tm="0">
                                          <p:val>
                                            <p:fltVal val="0.500000"/>
                                          </p:val>
                                        </p:tav>
                                        <p:tav tm="100000">
                                          <p:val>
                                            <p:strVal val="#ppt_x"/>
                                          </p:val>
                                        </p:tav>
                                      </p:tavLst>
                                    </p:anim>
                                    <p:anim calcmode="lin" valueType="num">
                                      <p:cBhvr>
                                        <p:cTn id="122" dur="500" fill="hold"/>
                                        <p:tgtEl>
                                          <p:spTgt spid="104"/>
                                        </p:tgtEl>
                                        <p:attrNameLst>
                                          <p:attrName>ppt_y</p:attrName>
                                        </p:attrNameLst>
                                      </p:cBhvr>
                                      <p:tavLst>
                                        <p:tav tm="0">
                                          <p:val>
                                            <p:fltVal val="0.500000"/>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000000"/>
                                          </p:val>
                                        </p:tav>
                                        <p:tav tm="100000">
                                          <p:val>
                                            <p:strVal val="#ppt_w"/>
                                          </p:val>
                                        </p:tav>
                                      </p:tavLst>
                                    </p:anim>
                                    <p:anim calcmode="lin" valueType="num">
                                      <p:cBhvr>
                                        <p:cTn id="126" dur="500" fill="hold"/>
                                        <p:tgtEl>
                                          <p:spTgt spid="107"/>
                                        </p:tgtEl>
                                        <p:attrNameLst>
                                          <p:attrName>ppt_h</p:attrName>
                                        </p:attrNameLst>
                                      </p:cBhvr>
                                      <p:tavLst>
                                        <p:tav tm="0">
                                          <p:val>
                                            <p:fltVal val="0.000000"/>
                                          </p:val>
                                        </p:tav>
                                        <p:tav tm="100000">
                                          <p:val>
                                            <p:strVal val="#ppt_h"/>
                                          </p:val>
                                        </p:tav>
                                      </p:tavLst>
                                    </p:anim>
                                    <p:anim calcmode="lin" valueType="num">
                                      <p:cBhvr>
                                        <p:cTn id="127" dur="500" fill="hold"/>
                                        <p:tgtEl>
                                          <p:spTgt spid="107"/>
                                        </p:tgtEl>
                                        <p:attrNameLst>
                                          <p:attrName>ppt_x</p:attrName>
                                        </p:attrNameLst>
                                      </p:cBhvr>
                                      <p:tavLst>
                                        <p:tav tm="0">
                                          <p:val>
                                            <p:fltVal val="0.500000"/>
                                          </p:val>
                                        </p:tav>
                                        <p:tav tm="100000">
                                          <p:val>
                                            <p:strVal val="#ppt_x"/>
                                          </p:val>
                                        </p:tav>
                                      </p:tavLst>
                                    </p:anim>
                                    <p:anim calcmode="lin" valueType="num">
                                      <p:cBhvr>
                                        <p:cTn id="128" dur="500" fill="hold"/>
                                        <p:tgtEl>
                                          <p:spTgt spid="107"/>
                                        </p:tgtEl>
                                        <p:attrNameLst>
                                          <p:attrName>ppt_y</p:attrName>
                                        </p:attrNameLst>
                                      </p:cBhvr>
                                      <p:tavLst>
                                        <p:tav tm="0">
                                          <p:val>
                                            <p:fltVal val="0.500000"/>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000000"/>
                                          </p:val>
                                        </p:tav>
                                        <p:tav tm="100000">
                                          <p:val>
                                            <p:strVal val="#ppt_w"/>
                                          </p:val>
                                        </p:tav>
                                      </p:tavLst>
                                    </p:anim>
                                    <p:anim calcmode="lin" valueType="num">
                                      <p:cBhvr>
                                        <p:cTn id="132" dur="500" fill="hold"/>
                                        <p:tgtEl>
                                          <p:spTgt spid="110"/>
                                        </p:tgtEl>
                                        <p:attrNameLst>
                                          <p:attrName>ppt_h</p:attrName>
                                        </p:attrNameLst>
                                      </p:cBhvr>
                                      <p:tavLst>
                                        <p:tav tm="0">
                                          <p:val>
                                            <p:fltVal val="0.000000"/>
                                          </p:val>
                                        </p:tav>
                                        <p:tav tm="100000">
                                          <p:val>
                                            <p:strVal val="#ppt_h"/>
                                          </p:val>
                                        </p:tav>
                                      </p:tavLst>
                                    </p:anim>
                                    <p:anim calcmode="lin" valueType="num">
                                      <p:cBhvr>
                                        <p:cTn id="133" dur="500" fill="hold"/>
                                        <p:tgtEl>
                                          <p:spTgt spid="110"/>
                                        </p:tgtEl>
                                        <p:attrNameLst>
                                          <p:attrName>ppt_x</p:attrName>
                                        </p:attrNameLst>
                                      </p:cBhvr>
                                      <p:tavLst>
                                        <p:tav tm="0">
                                          <p:val>
                                            <p:fltVal val="0.500000"/>
                                          </p:val>
                                        </p:tav>
                                        <p:tav tm="100000">
                                          <p:val>
                                            <p:strVal val="#ppt_x"/>
                                          </p:val>
                                        </p:tav>
                                      </p:tavLst>
                                    </p:anim>
                                    <p:anim calcmode="lin" valueType="num">
                                      <p:cBhvr>
                                        <p:cTn id="134" dur="500" fill="hold"/>
                                        <p:tgtEl>
                                          <p:spTgt spid="110"/>
                                        </p:tgtEl>
                                        <p:attrNameLst>
                                          <p:attrName>ppt_y</p:attrName>
                                        </p:attrNameLst>
                                      </p:cBhvr>
                                      <p:tavLst>
                                        <p:tav tm="0">
                                          <p:val>
                                            <p:fltVal val="0.500000"/>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重点项目展示</a:t>
            </a:r>
            <a:endParaRPr lang="zh-CN" altLang="en-US" sz="2000" dirty="0">
              <a:solidFill>
                <a:srgbClr val="262626"/>
              </a:solidFill>
              <a:latin typeface="微软雅黑" panose="020B0503020204020204" pitchFamily="34" charset="-122"/>
              <a:ea typeface="微软雅黑" panose="020B0503020204020204" pitchFamily="34" charset="-122"/>
            </a:endParaRPr>
          </a:p>
        </p:txBody>
      </p:sp>
      <p:pic>
        <p:nvPicPr>
          <p:cNvPr id="19" name="Picture 1"/>
          <p:cNvPicPr>
            <a:picLocks noChangeAspect="1"/>
          </p:cNvPicPr>
          <p:nvPr/>
        </p:nvPicPr>
        <p:blipFill>
          <a:blip r:embed="rId1" cstate="screen">
            <a:duotone>
              <a:srgbClr val="00B0F0">
                <a:shade val="45000"/>
                <a:satMod val="135000"/>
              </a:srgbClr>
              <a:prstClr val="white"/>
            </a:duotone>
          </a:blip>
          <a:stretch>
            <a:fillRect/>
          </a:stretch>
        </p:blipFill>
        <p:spPr>
          <a:xfrm>
            <a:off x="0" y="1346607"/>
            <a:ext cx="9145588" cy="2104679"/>
          </a:xfrm>
          <a:prstGeom prst="rect">
            <a:avLst/>
          </a:prstGeom>
        </p:spPr>
      </p:pic>
      <p:pic>
        <p:nvPicPr>
          <p:cNvPr id="20" name="Picture 2" descr="Monitor.png"/>
          <p:cNvPicPr>
            <a:picLocks noChangeAspect="1"/>
          </p:cNvPicPr>
          <p:nvPr/>
        </p:nvPicPr>
        <p:blipFill>
          <a:blip r:embed="rId2"/>
          <a:stretch>
            <a:fillRect/>
          </a:stretch>
        </p:blipFill>
        <p:spPr>
          <a:xfrm>
            <a:off x="4043363" y="836613"/>
            <a:ext cx="3143250" cy="2619375"/>
          </a:xfrm>
          <a:prstGeom prst="rect">
            <a:avLst/>
          </a:prstGeom>
          <a:noFill/>
          <a:ln w="9525">
            <a:noFill/>
          </a:ln>
        </p:spPr>
      </p:pic>
      <p:pic>
        <p:nvPicPr>
          <p:cNvPr id="21" name="Picture 3"/>
          <p:cNvPicPr>
            <a:picLocks noChangeAspect="1"/>
          </p:cNvPicPr>
          <p:nvPr/>
        </p:nvPicPr>
        <p:blipFill>
          <a:blip r:embed="rId3" cstate="screen"/>
          <a:stretch>
            <a:fillRect/>
          </a:stretch>
        </p:blipFill>
        <p:spPr>
          <a:xfrm>
            <a:off x="4189750" y="979484"/>
            <a:ext cx="2821444" cy="1643579"/>
          </a:xfrm>
          <a:prstGeom prst="rect">
            <a:avLst/>
          </a:prstGeom>
          <a:blipFill>
            <a:blip r:embed="rId4" cstate="screen"/>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5"/>
          <a:stretch>
            <a:fillRect/>
          </a:stretch>
        </p:blipFill>
        <p:spPr>
          <a:xfrm>
            <a:off x="5915025" y="908050"/>
            <a:ext cx="1200150" cy="1470025"/>
          </a:xfrm>
          <a:prstGeom prst="rect">
            <a:avLst/>
          </a:prstGeom>
          <a:noFill/>
          <a:ln w="9525">
            <a:noFill/>
          </a:ln>
        </p:spPr>
      </p:pic>
      <p:pic>
        <p:nvPicPr>
          <p:cNvPr id="23" name="Picture 5" descr="ipad.png"/>
          <p:cNvPicPr>
            <a:picLocks noChangeAspect="1"/>
          </p:cNvPicPr>
          <p:nvPr/>
        </p:nvPicPr>
        <p:blipFill>
          <a:blip r:embed="rId6"/>
          <a:stretch>
            <a:fillRect/>
          </a:stretch>
        </p:blipFill>
        <p:spPr>
          <a:xfrm>
            <a:off x="5826125" y="1341438"/>
            <a:ext cx="2979738" cy="2859087"/>
          </a:xfrm>
          <a:prstGeom prst="rect">
            <a:avLst/>
          </a:prstGeom>
          <a:noFill/>
          <a:ln w="9525">
            <a:noFill/>
          </a:ln>
        </p:spPr>
      </p:pic>
      <p:pic>
        <p:nvPicPr>
          <p:cNvPr id="24" name="Picture 6"/>
          <p:cNvPicPr>
            <a:picLocks noChangeAspect="1"/>
          </p:cNvPicPr>
          <p:nvPr/>
        </p:nvPicPr>
        <p:blipFill>
          <a:blip r:embed="rId7" cstate="screen"/>
          <a:stretch>
            <a:fillRect/>
          </a:stretch>
        </p:blipFill>
        <p:spPr>
          <a:xfrm>
            <a:off x="6491411" y="1505744"/>
            <a:ext cx="1560545" cy="1882185"/>
          </a:xfrm>
          <a:prstGeom prst="rect">
            <a:avLst/>
          </a:prstGeom>
          <a:effectLst>
            <a:innerShdw blurRad="63500" dist="25400" dir="13500000">
              <a:prstClr val="black">
                <a:alpha val="26000"/>
              </a:prstClr>
            </a:innerShdw>
          </a:effectLst>
        </p:spPr>
      </p:pic>
      <p:pic>
        <p:nvPicPr>
          <p:cNvPr id="27657" name="Picture 7" descr="ipad-light.png"/>
          <p:cNvPicPr>
            <a:picLocks noChangeAspect="1"/>
          </p:cNvPicPr>
          <p:nvPr/>
        </p:nvPicPr>
        <p:blipFill>
          <a:blip r:embed="rId8"/>
          <a:stretch>
            <a:fillRect/>
          </a:stretch>
        </p:blipFill>
        <p:spPr>
          <a:xfrm>
            <a:off x="7215188" y="1404938"/>
            <a:ext cx="914400" cy="2071687"/>
          </a:xfrm>
          <a:prstGeom prst="rect">
            <a:avLst/>
          </a:prstGeom>
          <a:noFill/>
          <a:ln w="9525">
            <a:noFill/>
          </a:ln>
        </p:spPr>
      </p:pic>
      <p:sp>
        <p:nvSpPr>
          <p:cNvPr id="26" name="TextBox 25"/>
          <p:cNvSpPr txBox="1"/>
          <p:nvPr/>
        </p:nvSpPr>
        <p:spPr>
          <a:xfrm>
            <a:off x="1258888" y="3700463"/>
            <a:ext cx="1062038" cy="346075"/>
          </a:xfrm>
          <a:prstGeom prst="rect">
            <a:avLst/>
          </a:prstGeom>
          <a:noFill/>
        </p:spPr>
        <p:txBody>
          <a:bodyPr wrap="none" lIns="68571" tIns="34285" rIns="68571" bIns="34285" rtlCol="0">
            <a:spAutoFit/>
          </a:bodyPr>
          <a:lstStyle/>
          <a:p>
            <a:pPr marR="0" defTabSz="914400" eaLnBrk="1" fontAlgn="auto" hangingPunct="1">
              <a:spcBef>
                <a:spcPts val="0"/>
              </a:spcBef>
              <a:spcAft>
                <a:spcPts val="0"/>
              </a:spcAft>
              <a:buClrTx/>
              <a:buSzTx/>
              <a:buFontTx/>
              <a:buNone/>
              <a:defRPr/>
            </a:pPr>
            <a:r>
              <a:rPr kumimoji="0" lang="zh-CN" altLang="en-US" kern="0" cap="none" spc="0" normalizeH="0" baseline="0" noProof="0" dirty="0" smtClean="0">
                <a:solidFill>
                  <a:srgbClr val="17375E"/>
                </a:solidFill>
                <a:latin typeface="微软雅黑" panose="020B0503020204020204" pitchFamily="34" charset="-122"/>
                <a:ea typeface="微软雅黑" panose="020B0503020204020204" pitchFamily="34" charset="-122"/>
                <a:cs typeface="+mn-cs"/>
              </a:rPr>
              <a:t>项目分析</a:t>
            </a:r>
            <a:endParaRPr kumimoji="0" lang="zh-CN" altLang="en-US" kern="0" cap="none" spc="0" normalizeH="0" baseline="0" noProof="0" dirty="0">
              <a:solidFill>
                <a:srgbClr val="17375E"/>
              </a:solidFill>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3851275" y="3700463"/>
            <a:ext cx="1062038" cy="346075"/>
          </a:xfrm>
          <a:prstGeom prst="rect">
            <a:avLst/>
          </a:prstGeom>
          <a:noFill/>
          <a:ln w="9525">
            <a:noFill/>
          </a:ln>
        </p:spPr>
        <p:txBody>
          <a:bodyPr wrap="none" lIns="68571" tIns="34285" rIns="68571" bIns="34285">
            <a:spAutoFit/>
          </a:bodyPr>
          <a:p>
            <a:pPr eaLnBrk="1" hangingPunct="1"/>
            <a:r>
              <a:rPr lang="zh-CN" altLang="en-US" dirty="0">
                <a:solidFill>
                  <a:srgbClr val="17375E"/>
                </a:solidFill>
                <a:latin typeface="微软雅黑" panose="020B0503020204020204" pitchFamily="34" charset="-122"/>
                <a:ea typeface="微软雅黑" panose="020B0503020204020204" pitchFamily="34" charset="-122"/>
              </a:rPr>
              <a:t>项目分析</a:t>
            </a:r>
            <a:endParaRPr lang="zh-CN" altLang="en-US" dirty="0">
              <a:solidFill>
                <a:srgbClr val="17375E"/>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588125" y="3700463"/>
            <a:ext cx="1062038" cy="346075"/>
          </a:xfrm>
          <a:prstGeom prst="rect">
            <a:avLst/>
          </a:prstGeom>
          <a:noFill/>
          <a:ln w="9525">
            <a:noFill/>
          </a:ln>
        </p:spPr>
        <p:txBody>
          <a:bodyPr wrap="none" lIns="68571" tIns="34285" rIns="68571" bIns="34285">
            <a:spAutoFit/>
          </a:bodyPr>
          <a:p>
            <a:pPr eaLnBrk="1" hangingPunct="1"/>
            <a:r>
              <a:rPr lang="zh-CN" altLang="en-US" dirty="0">
                <a:solidFill>
                  <a:srgbClr val="17375E"/>
                </a:solidFill>
                <a:latin typeface="微软雅黑" panose="020B0503020204020204" pitchFamily="34" charset="-122"/>
                <a:ea typeface="微软雅黑" panose="020B0503020204020204" pitchFamily="34" charset="-122"/>
              </a:rPr>
              <a:t>项目分析</a:t>
            </a:r>
            <a:endParaRPr lang="zh-CN" altLang="en-US" dirty="0">
              <a:solidFill>
                <a:srgbClr val="17375E"/>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58825" y="4108450"/>
            <a:ext cx="2197100" cy="623888"/>
          </a:xfrm>
          <a:prstGeom prst="rect">
            <a:avLst/>
          </a:prstGeom>
          <a:noFill/>
        </p:spPr>
        <p:txBody>
          <a:bodyPr wrap="square" lIns="68571" tIns="34285" rIns="68571" bIns="34285" rtlCol="0">
            <a:spAutoFit/>
          </a:bodyPr>
          <a:lstStyle/>
          <a:p>
            <a:pPr marR="0" defTabSz="914400" eaLnBrk="1" fontAlgn="auto" hangingPunct="1">
              <a:lnSpc>
                <a:spcPct val="150000"/>
              </a:lnSpc>
              <a:spcBef>
                <a:spcPts val="0"/>
              </a:spcBef>
              <a:spcAft>
                <a:spcPts val="0"/>
              </a:spcAft>
              <a:buClrTx/>
              <a:buSzTx/>
              <a:buFontTx/>
              <a:buNone/>
              <a:defRPr/>
            </a:pP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这里可以添加主要内容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可以添加主要内容这里可以添加主要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endPar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3367088" y="4108450"/>
            <a:ext cx="2197100" cy="623888"/>
          </a:xfrm>
          <a:prstGeom prst="rect">
            <a:avLst/>
          </a:prstGeom>
          <a:noFill/>
        </p:spPr>
        <p:txBody>
          <a:bodyPr wrap="square" lIns="68571" tIns="34285" rIns="68571" bIns="34285" rtlCol="0">
            <a:spAutoFit/>
          </a:bodyPr>
          <a:lstStyle/>
          <a:p>
            <a:pPr marR="0" defTabSz="914400" eaLnBrk="1" fontAlgn="auto" hangingPunct="1">
              <a:lnSpc>
                <a:spcPct val="150000"/>
              </a:lnSpc>
              <a:spcBef>
                <a:spcPts val="0"/>
              </a:spcBef>
              <a:spcAft>
                <a:spcPts val="0"/>
              </a:spcAft>
              <a:buClrTx/>
              <a:buSzTx/>
              <a:buFontTx/>
              <a:buNone/>
              <a:defRPr/>
            </a:pP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这里可以添加主要内容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可以添加主要内容这里可以添加主要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endPar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6054725" y="4108450"/>
            <a:ext cx="2197100" cy="623888"/>
          </a:xfrm>
          <a:prstGeom prst="rect">
            <a:avLst/>
          </a:prstGeom>
          <a:noFill/>
        </p:spPr>
        <p:txBody>
          <a:bodyPr wrap="square" lIns="68571" tIns="34285" rIns="68571" bIns="34285" rtlCol="0">
            <a:spAutoFit/>
          </a:bodyPr>
          <a:lstStyle/>
          <a:p>
            <a:pPr marR="0" defTabSz="914400" eaLnBrk="1" fontAlgn="auto" hangingPunct="1">
              <a:lnSpc>
                <a:spcPct val="150000"/>
              </a:lnSpc>
              <a:spcBef>
                <a:spcPts val="0"/>
              </a:spcBef>
              <a:spcAft>
                <a:spcPts val="0"/>
              </a:spcAft>
              <a:buClrTx/>
              <a:buSzTx/>
              <a:buFontTx/>
              <a:buNone/>
              <a:defRPr/>
            </a:pP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这里可以添加主要内容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r>
              <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rPr>
              <a:t>可以添加主要内容这里可以添加主要</a:t>
            </a:r>
            <a:r>
              <a:rPr kumimoji="0" lang="zh-CN" altLang="en-US" sz="800" kern="0" cap="none" spc="0" normalizeH="0" baseline="0" noProof="0" dirty="0" smtClean="0">
                <a:solidFill>
                  <a:srgbClr val="484849"/>
                </a:solidFill>
                <a:latin typeface="微软雅黑" panose="020B0503020204020204" pitchFamily="34" charset="-122"/>
                <a:ea typeface="微软雅黑" panose="020B0503020204020204" pitchFamily="34" charset="-122"/>
                <a:cs typeface="+mn-cs"/>
              </a:rPr>
              <a:t>内容</a:t>
            </a:r>
            <a:endParaRPr kumimoji="0" lang="zh-CN" altLang="en-US" sz="800" kern="0" cap="none" spc="0" normalizeH="0" baseline="0" noProof="0" dirty="0">
              <a:solidFill>
                <a:srgbClr val="484849"/>
              </a:solidFill>
              <a:latin typeface="微软雅黑" panose="020B0503020204020204" pitchFamily="34" charset="-122"/>
              <a:ea typeface="微软雅黑" panose="020B0503020204020204" pitchFamily="34" charset="-122"/>
              <a:cs typeface="+mn-cs"/>
            </a:endParaRPr>
          </a:p>
        </p:txBody>
      </p:sp>
      <p:sp>
        <p:nvSpPr>
          <p:cNvPr id="32" name="文本框 37"/>
          <p:cNvSpPr/>
          <p:nvPr/>
        </p:nvSpPr>
        <p:spPr>
          <a:xfrm>
            <a:off x="179388" y="2484438"/>
            <a:ext cx="4010025" cy="808037"/>
          </a:xfrm>
          <a:prstGeom prst="rect">
            <a:avLst/>
          </a:prstGeom>
          <a:noFill/>
          <a:ln w="9525">
            <a:noFill/>
          </a:ln>
        </p:spPr>
        <p:txBody>
          <a:bodyPr lIns="68582" tIns="34292" rIns="68582" bIns="34292">
            <a:spAutoFit/>
          </a:bodyPr>
          <a:p>
            <a:pPr eaLnBrk="1" hangingPunct="1"/>
            <a:r>
              <a:rPr lang="en-US" altLang="zh-CN" sz="48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P</a:t>
            </a:r>
            <a:r>
              <a:rPr lang="en-US" altLang="zh-CN" sz="2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ROJECT DISPLAY</a:t>
            </a:r>
            <a:endParaRPr lang="zh-CN" altLang="en-US" sz="2400" baseline="-3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Box 3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up)">
                                      <p:cBhvr>
                                        <p:cTn id="21" dur="500"/>
                                        <p:tgtEl>
                                          <p:spTgt spid="21"/>
                                        </p:tgtEl>
                                      </p:cBhvr>
                                    </p:animEffect>
                                  </p:childTnLst>
                                </p:cTn>
                              </p:par>
                              <p:par>
                                <p:cTn id="22" presetID="22" presetClass="entr" presetSubtype="1"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par>
                                <p:cTn id="35" presetID="22" presetClass="entr" presetSubtype="1" fill="hold" nodeType="withEffect">
                                  <p:stCondLst>
                                    <p:cond delay="0"/>
                                  </p:stCondLst>
                                  <p:childTnLst>
                                    <p:set>
                                      <p:cBhvr>
                                        <p:cTn id="36" dur="1" fill="hold">
                                          <p:stCondLst>
                                            <p:cond delay="0"/>
                                          </p:stCondLst>
                                        </p:cTn>
                                        <p:tgtEl>
                                          <p:spTgt spid="27657"/>
                                        </p:tgtEl>
                                        <p:attrNameLst>
                                          <p:attrName>style.visibility</p:attrName>
                                        </p:attrNameLst>
                                      </p:cBhvr>
                                      <p:to>
                                        <p:strVal val="visible"/>
                                      </p:to>
                                    </p:set>
                                    <p:animEffect transition="in" filter="wipe(up)">
                                      <p:cBhvr>
                                        <p:cTn id="37" dur="500"/>
                                        <p:tgtEl>
                                          <p:spTgt spid="2765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工作执行过程</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04875" y="3435350"/>
            <a:ext cx="1409700" cy="92392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9" name="TextBox 38"/>
          <p:cNvSpPr txBox="1"/>
          <p:nvPr/>
        </p:nvSpPr>
        <p:spPr>
          <a:xfrm>
            <a:off x="2913063" y="3435350"/>
            <a:ext cx="1408113" cy="92392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0" name="TextBox 39"/>
          <p:cNvSpPr txBox="1"/>
          <p:nvPr/>
        </p:nvSpPr>
        <p:spPr>
          <a:xfrm>
            <a:off x="4906963" y="3443288"/>
            <a:ext cx="1409700" cy="92392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1" name="TextBox 40"/>
          <p:cNvSpPr txBox="1"/>
          <p:nvPr/>
        </p:nvSpPr>
        <p:spPr>
          <a:xfrm>
            <a:off x="6870700" y="3443288"/>
            <a:ext cx="1409700" cy="92392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2" name="燕尾形箭头 41"/>
          <p:cNvSpPr/>
          <p:nvPr/>
        </p:nvSpPr>
        <p:spPr>
          <a:xfrm>
            <a:off x="468313" y="2284413"/>
            <a:ext cx="8207375" cy="228600"/>
          </a:xfrm>
          <a:prstGeom prst="notchedRightArrow">
            <a:avLst/>
          </a:prstGeom>
          <a:solidFill>
            <a:sysClr val="window" lastClr="FFFFFF">
              <a:lumMod val="50000"/>
            </a:sysClr>
          </a:solidFill>
          <a:ln w="25400" cap="flat" cmpd="sng" algn="ctr">
            <a:noFill/>
            <a:prstDash val="solid"/>
          </a:ln>
          <a:effectLst/>
        </p:spPr>
        <p:txBody>
          <a:bodyPr lIns="91431" tIns="45716" rIns="91431" bIns="45716"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43" name="组合 42"/>
          <p:cNvGrpSpPr/>
          <p:nvPr/>
        </p:nvGrpSpPr>
        <p:grpSpPr>
          <a:xfrm>
            <a:off x="782638" y="1492250"/>
            <a:ext cx="1697037" cy="1697038"/>
            <a:chOff x="1278794" y="3334906"/>
            <a:chExt cx="914014" cy="914014"/>
          </a:xfrm>
        </p:grpSpPr>
        <p:grpSp>
          <p:nvGrpSpPr>
            <p:cNvPr id="44" name="组合 4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5" name="TextBox 44"/>
            <p:cNvSpPr txBox="1"/>
            <p:nvPr/>
          </p:nvSpPr>
          <p:spPr>
            <a:xfrm>
              <a:off x="1477940" y="3742514"/>
              <a:ext cx="513771" cy="174019"/>
            </a:xfrm>
            <a:prstGeom prst="rect">
              <a:avLst/>
            </a:prstGeom>
            <a:noFill/>
          </p:spPr>
          <p:txBody>
            <a:bodyPr wrap="none" rtlCol="0">
              <a:spAutoFit/>
            </a:bodyPr>
            <a:lstStyle/>
            <a:p>
              <a:pPr marR="0" algn="ctr" defTabSz="914400" eaLnBrk="1" hangingPunct="1">
                <a:buClrTx/>
                <a:buSzTx/>
                <a:buFontTx/>
                <a:buNone/>
                <a:defRPr/>
              </a:pPr>
              <a:r>
                <a:rPr kumimoji="0" lang="zh-CN" altLang="en-US" sz="1500" b="1" kern="0" cap="none" spc="0" normalizeH="0" baseline="0" noProof="0" dirty="0" smtClean="0">
                  <a:solidFill>
                    <a:srgbClr val="17375E"/>
                  </a:solidFill>
                  <a:latin typeface="微软雅黑" panose="020B0503020204020204" pitchFamily="34" charset="-122"/>
                  <a:ea typeface="微软雅黑" panose="020B0503020204020204" pitchFamily="34" charset="-122"/>
                  <a:cs typeface="+mn-cs"/>
                </a:rPr>
                <a:t>第一阶段</a:t>
              </a:r>
              <a:endParaRPr kumimoji="0" lang="zh-CN" altLang="en-US" sz="1500" b="1" kern="0" cap="none" spc="0" normalizeH="0" baseline="0" noProof="0" dirty="0" smtClean="0">
                <a:solidFill>
                  <a:srgbClr val="17375E"/>
                </a:solidFill>
                <a:latin typeface="微软雅黑" panose="020B0503020204020204" pitchFamily="34" charset="-122"/>
                <a:ea typeface="微软雅黑" panose="020B0503020204020204" pitchFamily="34" charset="-122"/>
                <a:cs typeface="+mn-cs"/>
              </a:endParaRPr>
            </a:p>
          </p:txBody>
        </p:sp>
      </p:grpSp>
      <p:grpSp>
        <p:nvGrpSpPr>
          <p:cNvPr id="48" name="组合 47"/>
          <p:cNvGrpSpPr/>
          <p:nvPr/>
        </p:nvGrpSpPr>
        <p:grpSpPr>
          <a:xfrm>
            <a:off x="2746375" y="1495425"/>
            <a:ext cx="1697038" cy="1697038"/>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0" name="TextBox 49"/>
            <p:cNvSpPr txBox="1"/>
            <p:nvPr/>
          </p:nvSpPr>
          <p:spPr>
            <a:xfrm>
              <a:off x="1477940" y="3740516"/>
              <a:ext cx="513771" cy="174019"/>
            </a:xfrm>
            <a:prstGeom prst="rect">
              <a:avLst/>
            </a:prstGeom>
            <a:noFill/>
          </p:spPr>
          <p:txBody>
            <a:bodyPr wrap="none" rtlCol="0">
              <a:spAutoFit/>
            </a:bodyPr>
            <a:lstStyle/>
            <a:p>
              <a:pPr marR="0" algn="ctr" defTabSz="914400" eaLnBrk="1" hangingPunct="1">
                <a:buClrTx/>
                <a:buSzTx/>
                <a:buFontTx/>
                <a:buNone/>
                <a:defRPr/>
              </a:pPr>
              <a:r>
                <a:rPr kumimoji="0" lang="zh-CN" altLang="en-US" sz="1500" b="1" kern="0" cap="none" spc="0" normalizeH="0" baseline="0" noProof="0" dirty="0" smtClean="0">
                  <a:solidFill>
                    <a:srgbClr val="FFC000"/>
                  </a:solidFill>
                  <a:latin typeface="微软雅黑" panose="020B0503020204020204" pitchFamily="34" charset="-122"/>
                  <a:ea typeface="微软雅黑" panose="020B0503020204020204" pitchFamily="34" charset="-122"/>
                  <a:cs typeface="+mn-cs"/>
                </a:rPr>
                <a:t>第二阶段</a:t>
              </a:r>
              <a:endParaRPr kumimoji="0" lang="zh-CN" altLang="en-US" sz="1500" b="1" kern="0" cap="none" spc="0" normalizeH="0" baseline="0" noProof="0" dirty="0" smtClean="0">
                <a:solidFill>
                  <a:srgbClr val="FFC000"/>
                </a:solidFill>
                <a:latin typeface="微软雅黑" panose="020B0503020204020204" pitchFamily="34" charset="-122"/>
                <a:ea typeface="微软雅黑" panose="020B0503020204020204" pitchFamily="34" charset="-122"/>
                <a:cs typeface="+mn-cs"/>
              </a:endParaRPr>
            </a:p>
          </p:txBody>
        </p:sp>
      </p:grpSp>
      <p:grpSp>
        <p:nvGrpSpPr>
          <p:cNvPr id="53" name="组合 52"/>
          <p:cNvGrpSpPr/>
          <p:nvPr/>
        </p:nvGrpSpPr>
        <p:grpSpPr>
          <a:xfrm>
            <a:off x="4687888" y="1492250"/>
            <a:ext cx="1698625" cy="1697038"/>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5" name="TextBox 54"/>
            <p:cNvSpPr txBox="1"/>
            <p:nvPr/>
          </p:nvSpPr>
          <p:spPr>
            <a:xfrm>
              <a:off x="1477940" y="3742514"/>
              <a:ext cx="513771" cy="174019"/>
            </a:xfrm>
            <a:prstGeom prst="rect">
              <a:avLst/>
            </a:prstGeom>
            <a:noFill/>
          </p:spPr>
          <p:txBody>
            <a:bodyPr wrap="none" rtlCol="0">
              <a:spAutoFit/>
            </a:bodyPr>
            <a:lstStyle/>
            <a:p>
              <a:pPr marR="0" algn="ctr" defTabSz="914400" eaLnBrk="1" hangingPunct="1">
                <a:buClrTx/>
                <a:buSzTx/>
                <a:buFontTx/>
                <a:buNone/>
                <a:defRPr/>
              </a:pPr>
              <a:r>
                <a:rPr kumimoji="0" lang="zh-CN" altLang="en-US" sz="1500" b="1" kern="0" cap="none" spc="0" normalizeH="0" baseline="0" noProof="0" dirty="0" smtClean="0">
                  <a:solidFill>
                    <a:srgbClr val="17375E"/>
                  </a:solidFill>
                  <a:latin typeface="微软雅黑" panose="020B0503020204020204" pitchFamily="34" charset="-122"/>
                  <a:ea typeface="微软雅黑" panose="020B0503020204020204" pitchFamily="34" charset="-122"/>
                  <a:cs typeface="+mn-cs"/>
                </a:rPr>
                <a:t>第三阶段</a:t>
              </a:r>
              <a:endParaRPr kumimoji="0" lang="zh-CN" altLang="en-US" sz="1500" b="1" kern="0" cap="none" spc="0" normalizeH="0" baseline="0" noProof="0" dirty="0" smtClean="0">
                <a:solidFill>
                  <a:srgbClr val="17375E"/>
                </a:solidFill>
                <a:latin typeface="微软雅黑" panose="020B0503020204020204" pitchFamily="34" charset="-122"/>
                <a:ea typeface="微软雅黑" panose="020B0503020204020204" pitchFamily="34" charset="-122"/>
                <a:cs typeface="+mn-cs"/>
              </a:endParaRPr>
            </a:p>
          </p:txBody>
        </p:sp>
      </p:grpSp>
      <p:grpSp>
        <p:nvGrpSpPr>
          <p:cNvPr id="58" name="组合 57"/>
          <p:cNvGrpSpPr/>
          <p:nvPr/>
        </p:nvGrpSpPr>
        <p:grpSpPr>
          <a:xfrm>
            <a:off x="6618288" y="1498600"/>
            <a:ext cx="1698625" cy="1697038"/>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0" name="TextBox 59"/>
            <p:cNvSpPr txBox="1"/>
            <p:nvPr/>
          </p:nvSpPr>
          <p:spPr>
            <a:xfrm>
              <a:off x="1477940" y="3738812"/>
              <a:ext cx="513771" cy="174019"/>
            </a:xfrm>
            <a:prstGeom prst="rect">
              <a:avLst/>
            </a:prstGeom>
            <a:noFill/>
          </p:spPr>
          <p:txBody>
            <a:bodyPr wrap="none" rtlCol="0">
              <a:spAutoFit/>
            </a:bodyPr>
            <a:lstStyle/>
            <a:p>
              <a:pPr marR="0" algn="ctr" defTabSz="914400" eaLnBrk="1" hangingPunct="1">
                <a:buClrTx/>
                <a:buSzTx/>
                <a:buFontTx/>
                <a:buNone/>
                <a:defRPr/>
              </a:pPr>
              <a:r>
                <a:rPr kumimoji="0" lang="zh-CN" altLang="en-US" sz="1500" b="1" kern="0" cap="none" spc="0" normalizeH="0" baseline="0" noProof="0" dirty="0" smtClean="0">
                  <a:solidFill>
                    <a:srgbClr val="FFC000"/>
                  </a:solidFill>
                  <a:latin typeface="微软雅黑" panose="020B0503020204020204" pitchFamily="34" charset="-122"/>
                  <a:ea typeface="微软雅黑" panose="020B0503020204020204" pitchFamily="34" charset="-122"/>
                  <a:cs typeface="+mn-cs"/>
                </a:rPr>
                <a:t>第四阶段</a:t>
              </a:r>
              <a:endParaRPr kumimoji="0" lang="zh-CN" altLang="en-US" sz="1500" b="1" kern="0" cap="none" spc="0" normalizeH="0" baseline="0" noProof="0" dirty="0" smtClean="0">
                <a:solidFill>
                  <a:srgbClr val="FFC000"/>
                </a:solidFill>
                <a:latin typeface="微软雅黑" panose="020B0503020204020204" pitchFamily="34" charset="-122"/>
                <a:ea typeface="微软雅黑" panose="020B0503020204020204" pitchFamily="34" charset="-122"/>
                <a:cs typeface="+mn-cs"/>
              </a:endParaRPr>
            </a:p>
          </p:txBody>
        </p:sp>
      </p:grpSp>
      <p:sp>
        <p:nvSpPr>
          <p:cNvPr id="63" name="椭圆 62"/>
          <p:cNvSpPr/>
          <p:nvPr/>
        </p:nvSpPr>
        <p:spPr>
          <a:xfrm>
            <a:off x="823913" y="1347788"/>
            <a:ext cx="646113" cy="644525"/>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4" name="椭圆 63"/>
          <p:cNvSpPr/>
          <p:nvPr/>
        </p:nvSpPr>
        <p:spPr>
          <a:xfrm>
            <a:off x="2782888" y="1347788"/>
            <a:ext cx="646113" cy="644525"/>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5" name="椭圆 64"/>
          <p:cNvSpPr/>
          <p:nvPr/>
        </p:nvSpPr>
        <p:spPr>
          <a:xfrm>
            <a:off x="4760913" y="1354138"/>
            <a:ext cx="644525" cy="6461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6" name="椭圆 65"/>
          <p:cNvSpPr/>
          <p:nvPr/>
        </p:nvSpPr>
        <p:spPr>
          <a:xfrm>
            <a:off x="6707188" y="1354138"/>
            <a:ext cx="644525" cy="646113"/>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7" name="Freeform 34"/>
          <p:cNvSpPr>
            <a:spLocks noEditPoints="1"/>
          </p:cNvSpPr>
          <p:nvPr/>
        </p:nvSpPr>
        <p:spPr bwMode="auto">
          <a:xfrm>
            <a:off x="1000125" y="1498600"/>
            <a:ext cx="334963" cy="342900"/>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mn-lt"/>
              <a:ea typeface="+mn-ea"/>
              <a:cs typeface="+mn-cs"/>
            </a:endParaRPr>
          </a:p>
        </p:txBody>
      </p:sp>
      <p:sp>
        <p:nvSpPr>
          <p:cNvPr id="68" name="Freeform 26"/>
          <p:cNvSpPr>
            <a:spLocks noEditPoints="1"/>
          </p:cNvSpPr>
          <p:nvPr/>
        </p:nvSpPr>
        <p:spPr bwMode="auto">
          <a:xfrm>
            <a:off x="2952750" y="1519238"/>
            <a:ext cx="306388" cy="301625"/>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mn-lt"/>
              <a:ea typeface="+mn-ea"/>
              <a:cs typeface="+mn-cs"/>
            </a:endParaRPr>
          </a:p>
        </p:txBody>
      </p:sp>
      <p:sp>
        <p:nvSpPr>
          <p:cNvPr id="69" name="Freeform 35"/>
          <p:cNvSpPr>
            <a:spLocks noEditPoints="1"/>
          </p:cNvSpPr>
          <p:nvPr/>
        </p:nvSpPr>
        <p:spPr bwMode="auto">
          <a:xfrm>
            <a:off x="6896100" y="1535113"/>
            <a:ext cx="293688" cy="319088"/>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mn-lt"/>
              <a:ea typeface="+mn-ea"/>
              <a:cs typeface="+mn-cs"/>
            </a:endParaRPr>
          </a:p>
        </p:txBody>
      </p:sp>
      <p:sp>
        <p:nvSpPr>
          <p:cNvPr id="70" name="Freeform 20"/>
          <p:cNvSpPr>
            <a:spLocks noEditPoints="1"/>
          </p:cNvSpPr>
          <p:nvPr/>
        </p:nvSpPr>
        <p:spPr bwMode="auto">
          <a:xfrm>
            <a:off x="4949825" y="1492250"/>
            <a:ext cx="287338" cy="36195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mn-lt"/>
              <a:ea typeface="+mn-ea"/>
              <a:cs typeface="+mn-cs"/>
            </a:endParaRPr>
          </a:p>
        </p:txBody>
      </p:sp>
      <p:sp>
        <p:nvSpPr>
          <p:cNvPr id="71" name="TextBox 7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300" fill="hold"/>
                                        <p:tgtEl>
                                          <p:spTgt spid="43"/>
                                        </p:tgtEl>
                                        <p:attrNameLst>
                                          <p:attrName>ppt_x</p:attrName>
                                        </p:attrNameLst>
                                      </p:cBhvr>
                                      <p:tavLst>
                                        <p:tav tm="0">
                                          <p:val>
                                            <p:strVal val="#ppt_x"/>
                                          </p:val>
                                        </p:tav>
                                        <p:tav tm="100000">
                                          <p:val>
                                            <p:strVal val="#ppt_x"/>
                                          </p:val>
                                        </p:tav>
                                      </p:tavLst>
                                    </p:anim>
                                    <p:anim calcmode="lin" valueType="num">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300" fill="hold"/>
                                        <p:tgtEl>
                                          <p:spTgt spid="48"/>
                                        </p:tgtEl>
                                        <p:attrNameLst>
                                          <p:attrName>ppt_x</p:attrName>
                                        </p:attrNameLst>
                                      </p:cBhvr>
                                      <p:tavLst>
                                        <p:tav tm="0">
                                          <p:val>
                                            <p:strVal val="#ppt_x"/>
                                          </p:val>
                                        </p:tav>
                                        <p:tav tm="100000">
                                          <p:val>
                                            <p:strVal val="#ppt_x"/>
                                          </p:val>
                                        </p:tav>
                                      </p:tavLst>
                                    </p:anim>
                                    <p:anim calcmode="lin" valueType="num">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300" fill="hold"/>
                                        <p:tgtEl>
                                          <p:spTgt spid="53"/>
                                        </p:tgtEl>
                                        <p:attrNameLst>
                                          <p:attrName>ppt_x</p:attrName>
                                        </p:attrNameLst>
                                      </p:cBhvr>
                                      <p:tavLst>
                                        <p:tav tm="0">
                                          <p:val>
                                            <p:strVal val="#ppt_x"/>
                                          </p:val>
                                        </p:tav>
                                        <p:tav tm="100000">
                                          <p:val>
                                            <p:strVal val="#ppt_x"/>
                                          </p:val>
                                        </p:tav>
                                      </p:tavLst>
                                    </p:anim>
                                    <p:anim calcmode="lin" valueType="num">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1300" fill="hold"/>
                                        <p:tgtEl>
                                          <p:spTgt spid="58"/>
                                        </p:tgtEl>
                                        <p:attrNameLst>
                                          <p:attrName>ppt_x</p:attrName>
                                        </p:attrNameLst>
                                      </p:cBhvr>
                                      <p:tavLst>
                                        <p:tav tm="0">
                                          <p:val>
                                            <p:strVal val="#ppt_x"/>
                                          </p:val>
                                        </p:tav>
                                        <p:tav tm="100000">
                                          <p:val>
                                            <p:strVal val="#ppt_x"/>
                                          </p:val>
                                        </p:tav>
                                      </p:tavLst>
                                    </p:anim>
                                    <p:anim calcmode="lin" valueType="num">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1300" fill="hold"/>
                                        <p:tgtEl>
                                          <p:spTgt spid="63"/>
                                        </p:tgtEl>
                                        <p:attrNameLst>
                                          <p:attrName>ppt_x</p:attrName>
                                        </p:attrNameLst>
                                      </p:cBhvr>
                                      <p:tavLst>
                                        <p:tav tm="0">
                                          <p:val>
                                            <p:strVal val="#ppt_x"/>
                                          </p:val>
                                        </p:tav>
                                        <p:tav tm="100000">
                                          <p:val>
                                            <p:strVal val="#ppt_x"/>
                                          </p:val>
                                        </p:tav>
                                      </p:tavLst>
                                    </p:anim>
                                    <p:anim calcmode="lin" valueType="num">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1300" fill="hold"/>
                                        <p:tgtEl>
                                          <p:spTgt spid="64"/>
                                        </p:tgtEl>
                                        <p:attrNameLst>
                                          <p:attrName>ppt_x</p:attrName>
                                        </p:attrNameLst>
                                      </p:cBhvr>
                                      <p:tavLst>
                                        <p:tav tm="0">
                                          <p:val>
                                            <p:strVal val="#ppt_x"/>
                                          </p:val>
                                        </p:tav>
                                        <p:tav tm="100000">
                                          <p:val>
                                            <p:strVal val="#ppt_x"/>
                                          </p:val>
                                        </p:tav>
                                      </p:tavLst>
                                    </p:anim>
                                    <p:anim calcmode="lin" valueType="num">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300" fill="hold"/>
                                        <p:tgtEl>
                                          <p:spTgt spid="65"/>
                                        </p:tgtEl>
                                        <p:attrNameLst>
                                          <p:attrName>ppt_x</p:attrName>
                                        </p:attrNameLst>
                                      </p:cBhvr>
                                      <p:tavLst>
                                        <p:tav tm="0">
                                          <p:val>
                                            <p:strVal val="#ppt_x"/>
                                          </p:val>
                                        </p:tav>
                                        <p:tav tm="100000">
                                          <p:val>
                                            <p:strVal val="#ppt_x"/>
                                          </p:val>
                                        </p:tav>
                                      </p:tavLst>
                                    </p:anim>
                                    <p:anim calcmode="lin" valueType="num">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300" fill="hold"/>
                                        <p:tgtEl>
                                          <p:spTgt spid="66"/>
                                        </p:tgtEl>
                                        <p:attrNameLst>
                                          <p:attrName>ppt_x</p:attrName>
                                        </p:attrNameLst>
                                      </p:cBhvr>
                                      <p:tavLst>
                                        <p:tav tm="0">
                                          <p:val>
                                            <p:strVal val="#ppt_x"/>
                                          </p:val>
                                        </p:tav>
                                        <p:tav tm="100000">
                                          <p:val>
                                            <p:strVal val="#ppt_x"/>
                                          </p:val>
                                        </p:tav>
                                      </p:tavLst>
                                    </p:anim>
                                    <p:anim calcmode="lin" valueType="num">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000000"/>
                                          </p:val>
                                        </p:tav>
                                        <p:tav tm="100000">
                                          <p:val>
                                            <p:strVal val="#ppt_w"/>
                                          </p:val>
                                        </p:tav>
                                      </p:tavLst>
                                    </p:anim>
                                    <p:anim calcmode="lin" valueType="num">
                                      <p:cBhvr>
                                        <p:cTn id="41" dur="500" fill="hold"/>
                                        <p:tgtEl>
                                          <p:spTgt spid="67"/>
                                        </p:tgtEl>
                                        <p:attrNameLst>
                                          <p:attrName>ppt_h</p:attrName>
                                        </p:attrNameLst>
                                      </p:cBhvr>
                                      <p:tavLst>
                                        <p:tav tm="0">
                                          <p:val>
                                            <p:fltVal val="0.000000"/>
                                          </p:val>
                                        </p:tav>
                                        <p:tav tm="100000">
                                          <p:val>
                                            <p:strVal val="#ppt_h"/>
                                          </p:val>
                                        </p:tav>
                                      </p:tavLst>
                                    </p:anim>
                                    <p:anim calcmode="lin" valueType="num">
                                      <p:cBhvr>
                                        <p:cTn id="42" dur="500" fill="hold"/>
                                        <p:tgtEl>
                                          <p:spTgt spid="67"/>
                                        </p:tgtEl>
                                        <p:attrNameLst>
                                          <p:attrName>style.rotation</p:attrName>
                                        </p:attrNameLst>
                                      </p:cBhvr>
                                      <p:tavLst>
                                        <p:tav tm="0">
                                          <p:val>
                                            <p:fltVal val="90.000000"/>
                                          </p:val>
                                        </p:tav>
                                        <p:tav tm="100000">
                                          <p:val>
                                            <p:fltVal val="0.000000"/>
                                          </p:val>
                                        </p:tav>
                                      </p:tavLst>
                                    </p:anim>
                                    <p:animEffect transition="in" filter="fade">
                                      <p:cBhvr>
                                        <p:cTn id="43" dur="500"/>
                                        <p:tgtEl>
                                          <p:spTgt spid="67"/>
                                        </p:tgtEl>
                                      </p:cBhvr>
                                    </p:animEffect>
                                  </p:childTnLst>
                                </p:cTn>
                              </p:par>
                              <p:par>
                                <p:cTn id="44" presetID="31" presetClass="entr" presetSubtype="0" fill="hold"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000000"/>
                                          </p:val>
                                        </p:tav>
                                        <p:tav tm="100000">
                                          <p:val>
                                            <p:strVal val="#ppt_w"/>
                                          </p:val>
                                        </p:tav>
                                      </p:tavLst>
                                    </p:anim>
                                    <p:anim calcmode="lin" valueType="num">
                                      <p:cBhvr>
                                        <p:cTn id="47" dur="500" fill="hold"/>
                                        <p:tgtEl>
                                          <p:spTgt spid="68"/>
                                        </p:tgtEl>
                                        <p:attrNameLst>
                                          <p:attrName>ppt_h</p:attrName>
                                        </p:attrNameLst>
                                      </p:cBhvr>
                                      <p:tavLst>
                                        <p:tav tm="0">
                                          <p:val>
                                            <p:fltVal val="0.000000"/>
                                          </p:val>
                                        </p:tav>
                                        <p:tav tm="100000">
                                          <p:val>
                                            <p:strVal val="#ppt_h"/>
                                          </p:val>
                                        </p:tav>
                                      </p:tavLst>
                                    </p:anim>
                                    <p:anim calcmode="lin" valueType="num">
                                      <p:cBhvr>
                                        <p:cTn id="48" dur="500" fill="hold"/>
                                        <p:tgtEl>
                                          <p:spTgt spid="68"/>
                                        </p:tgtEl>
                                        <p:attrNameLst>
                                          <p:attrName>style.rotation</p:attrName>
                                        </p:attrNameLst>
                                      </p:cBhvr>
                                      <p:tavLst>
                                        <p:tav tm="0">
                                          <p:val>
                                            <p:fltVal val="90.000000"/>
                                          </p:val>
                                        </p:tav>
                                        <p:tav tm="100000">
                                          <p:val>
                                            <p:fltVal val="0.000000"/>
                                          </p:val>
                                        </p:tav>
                                      </p:tavLst>
                                    </p:anim>
                                    <p:animEffect transition="in" filter="fade">
                                      <p:cBhvr>
                                        <p:cTn id="49" dur="500"/>
                                        <p:tgtEl>
                                          <p:spTgt spid="68"/>
                                        </p:tgtEl>
                                      </p:cBhvr>
                                    </p:animEffect>
                                  </p:childTnLst>
                                </p:cTn>
                              </p:par>
                              <p:par>
                                <p:cTn id="50" presetID="31" presetClass="entr" presetSubtype="0" fill="hold"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000000"/>
                                          </p:val>
                                        </p:tav>
                                        <p:tav tm="100000">
                                          <p:val>
                                            <p:strVal val="#ppt_w"/>
                                          </p:val>
                                        </p:tav>
                                      </p:tavLst>
                                    </p:anim>
                                    <p:anim calcmode="lin" valueType="num">
                                      <p:cBhvr>
                                        <p:cTn id="53" dur="500" fill="hold"/>
                                        <p:tgtEl>
                                          <p:spTgt spid="70"/>
                                        </p:tgtEl>
                                        <p:attrNameLst>
                                          <p:attrName>ppt_h</p:attrName>
                                        </p:attrNameLst>
                                      </p:cBhvr>
                                      <p:tavLst>
                                        <p:tav tm="0">
                                          <p:val>
                                            <p:fltVal val="0.000000"/>
                                          </p:val>
                                        </p:tav>
                                        <p:tav tm="100000">
                                          <p:val>
                                            <p:strVal val="#ppt_h"/>
                                          </p:val>
                                        </p:tav>
                                      </p:tavLst>
                                    </p:anim>
                                    <p:anim calcmode="lin" valueType="num">
                                      <p:cBhvr>
                                        <p:cTn id="54" dur="500" fill="hold"/>
                                        <p:tgtEl>
                                          <p:spTgt spid="70"/>
                                        </p:tgtEl>
                                        <p:attrNameLst>
                                          <p:attrName>style.rotation</p:attrName>
                                        </p:attrNameLst>
                                      </p:cBhvr>
                                      <p:tavLst>
                                        <p:tav tm="0">
                                          <p:val>
                                            <p:fltVal val="90.000000"/>
                                          </p:val>
                                        </p:tav>
                                        <p:tav tm="100000">
                                          <p:val>
                                            <p:fltVal val="0.000000"/>
                                          </p:val>
                                        </p:tav>
                                      </p:tavLst>
                                    </p:anim>
                                    <p:animEffect transition="in" filter="fade">
                                      <p:cBhvr>
                                        <p:cTn id="55" dur="500"/>
                                        <p:tgtEl>
                                          <p:spTgt spid="70"/>
                                        </p:tgtEl>
                                      </p:cBhvr>
                                    </p:animEffect>
                                  </p:childTnLst>
                                </p:cTn>
                              </p:par>
                              <p:par>
                                <p:cTn id="56" presetID="31" presetClass="entr" presetSubtype="0" fill="hold"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000000"/>
                                          </p:val>
                                        </p:tav>
                                        <p:tav tm="100000">
                                          <p:val>
                                            <p:strVal val="#ppt_w"/>
                                          </p:val>
                                        </p:tav>
                                      </p:tavLst>
                                    </p:anim>
                                    <p:anim calcmode="lin" valueType="num">
                                      <p:cBhvr>
                                        <p:cTn id="59" dur="500" fill="hold"/>
                                        <p:tgtEl>
                                          <p:spTgt spid="69"/>
                                        </p:tgtEl>
                                        <p:attrNameLst>
                                          <p:attrName>ppt_h</p:attrName>
                                        </p:attrNameLst>
                                      </p:cBhvr>
                                      <p:tavLst>
                                        <p:tav tm="0">
                                          <p:val>
                                            <p:fltVal val="0.000000"/>
                                          </p:val>
                                        </p:tav>
                                        <p:tav tm="100000">
                                          <p:val>
                                            <p:strVal val="#ppt_h"/>
                                          </p:val>
                                        </p:tav>
                                      </p:tavLst>
                                    </p:anim>
                                    <p:anim calcmode="lin" valueType="num">
                                      <p:cBhvr>
                                        <p:cTn id="60" dur="500" fill="hold"/>
                                        <p:tgtEl>
                                          <p:spTgt spid="69"/>
                                        </p:tgtEl>
                                        <p:attrNameLst>
                                          <p:attrName>style.rotation</p:attrName>
                                        </p:attrNameLst>
                                      </p:cBhvr>
                                      <p:tavLst>
                                        <p:tav tm="0">
                                          <p:val>
                                            <p:fltVal val="90.000000"/>
                                          </p:val>
                                        </p:tav>
                                        <p:tav tm="100000">
                                          <p:val>
                                            <p:fltVal val="0.00000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工作存在问题</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1"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rtl="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2"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rtl="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3"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rtl="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4"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rtl="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grpSp>
      <p:grpSp>
        <p:nvGrpSpPr>
          <p:cNvPr id="55" name="组合 54"/>
          <p:cNvGrpSpPr/>
          <p:nvPr/>
        </p:nvGrpSpPr>
        <p:grpSpPr>
          <a:xfrm>
            <a:off x="1266825" y="1347788"/>
            <a:ext cx="1670050" cy="819150"/>
            <a:chOff x="6084168" y="1274556"/>
            <a:chExt cx="1669538" cy="796423"/>
          </a:xfrm>
        </p:grpSpPr>
        <p:sp>
          <p:nvSpPr>
            <p:cNvPr id="29731" name="TextBox 55"/>
            <p:cNvSpPr txBox="1"/>
            <p:nvPr/>
          </p:nvSpPr>
          <p:spPr>
            <a:xfrm>
              <a:off x="6084168" y="1514664"/>
              <a:ext cx="1669538" cy="556315"/>
            </a:xfrm>
            <a:prstGeom prst="rect">
              <a:avLst/>
            </a:prstGeom>
            <a:noFill/>
            <a:ln w="9525">
              <a:noFill/>
            </a:ln>
          </p:spPr>
          <p:txBody>
            <a:bodyPr lIns="91431" tIns="45715" rIns="91431" bIns="45715">
              <a:spAutoFit/>
            </a:bodyPr>
            <a:p>
              <a:pPr eaLnBrk="1" hangingPunct="1">
                <a:lnSpc>
                  <a:spcPct val="130000"/>
                </a:lnSpc>
              </a:pPr>
              <a:r>
                <a:rPr lang="zh-CN" altLang="en-US" sz="800" dirty="0">
                  <a:solidFill>
                    <a:srgbClr val="404040"/>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rgbClr val="404040"/>
                </a:solidFill>
                <a:latin typeface="微软雅黑" panose="020B0503020204020204" pitchFamily="34" charset="-122"/>
                <a:ea typeface="微软雅黑" panose="020B0503020204020204" pitchFamily="34" charset="-122"/>
              </a:endParaRPr>
            </a:p>
          </p:txBody>
        </p:sp>
        <p:sp>
          <p:nvSpPr>
            <p:cNvPr id="29732" name="TextBox 56"/>
            <p:cNvSpPr txBox="1"/>
            <p:nvPr/>
          </p:nvSpPr>
          <p:spPr>
            <a:xfrm>
              <a:off x="6532344" y="1274556"/>
              <a:ext cx="1008112" cy="276999"/>
            </a:xfrm>
            <a:prstGeom prst="rect">
              <a:avLst/>
            </a:prstGeom>
            <a:noFill/>
            <a:ln w="9525">
              <a:noFill/>
            </a:ln>
          </p:spPr>
          <p:txBody>
            <a:bodyPr lIns="91431" tIns="0" rIns="91431" bIns="0">
              <a:spAutoFit/>
            </a:bodyPr>
            <a:p>
              <a:pPr eaLnBrk="1" hangingPunct="1">
                <a:lnSpc>
                  <a:spcPct val="150000"/>
                </a:lnSpc>
              </a:pPr>
              <a:r>
                <a:rPr lang="zh-CN" altLang="en-US" sz="1200" dirty="0">
                  <a:solidFill>
                    <a:srgbClr val="404040"/>
                  </a:solidFill>
                  <a:latin typeface="微软雅黑" panose="020B0503020204020204" pitchFamily="34" charset="-122"/>
                  <a:ea typeface="微软雅黑" panose="020B0503020204020204" pitchFamily="34" charset="-122"/>
                </a:rPr>
                <a:t>添加标题</a:t>
              </a:r>
              <a:endParaRPr lang="zh-CN" altLang="en-US" sz="1200" dirty="0">
                <a:solidFill>
                  <a:srgbClr val="404040"/>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3014663" y="3732213"/>
            <a:ext cx="1670050" cy="820737"/>
            <a:chOff x="6084168" y="1274556"/>
            <a:chExt cx="1669538" cy="796423"/>
          </a:xfrm>
        </p:grpSpPr>
        <p:sp>
          <p:nvSpPr>
            <p:cNvPr id="29729" name="TextBox 58"/>
            <p:cNvSpPr txBox="1"/>
            <p:nvPr/>
          </p:nvSpPr>
          <p:spPr>
            <a:xfrm>
              <a:off x="6084168" y="1514664"/>
              <a:ext cx="1669538" cy="556315"/>
            </a:xfrm>
            <a:prstGeom prst="rect">
              <a:avLst/>
            </a:prstGeom>
            <a:noFill/>
            <a:ln w="9525">
              <a:noFill/>
            </a:ln>
          </p:spPr>
          <p:txBody>
            <a:bodyPr lIns="91431" tIns="45715" rIns="91431" bIns="45715">
              <a:spAutoFit/>
            </a:bodyPr>
            <a:p>
              <a:pPr eaLnBrk="1" hangingPunct="1">
                <a:lnSpc>
                  <a:spcPct val="130000"/>
                </a:lnSpc>
              </a:pPr>
              <a:r>
                <a:rPr lang="zh-CN" altLang="en-US" sz="800" dirty="0">
                  <a:solidFill>
                    <a:srgbClr val="404040"/>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rgbClr val="404040"/>
                </a:solidFill>
                <a:latin typeface="微软雅黑" panose="020B0503020204020204" pitchFamily="34" charset="-122"/>
                <a:ea typeface="微软雅黑" panose="020B0503020204020204" pitchFamily="34" charset="-122"/>
              </a:endParaRPr>
            </a:p>
          </p:txBody>
        </p:sp>
        <p:sp>
          <p:nvSpPr>
            <p:cNvPr id="29730" name="TextBox 59"/>
            <p:cNvSpPr txBox="1"/>
            <p:nvPr/>
          </p:nvSpPr>
          <p:spPr>
            <a:xfrm>
              <a:off x="6532344" y="1274556"/>
              <a:ext cx="1008112" cy="276999"/>
            </a:xfrm>
            <a:prstGeom prst="rect">
              <a:avLst/>
            </a:prstGeom>
            <a:noFill/>
            <a:ln w="9525">
              <a:noFill/>
            </a:ln>
          </p:spPr>
          <p:txBody>
            <a:bodyPr lIns="91431" tIns="0" rIns="91431" bIns="0">
              <a:spAutoFit/>
            </a:bodyPr>
            <a:p>
              <a:pPr eaLnBrk="1" hangingPunct="1">
                <a:lnSpc>
                  <a:spcPct val="150000"/>
                </a:lnSpc>
              </a:pPr>
              <a:r>
                <a:rPr lang="zh-CN" altLang="en-US" sz="1200" dirty="0">
                  <a:solidFill>
                    <a:srgbClr val="404040"/>
                  </a:solidFill>
                  <a:latin typeface="微软雅黑" panose="020B0503020204020204" pitchFamily="34" charset="-122"/>
                  <a:ea typeface="微软雅黑" panose="020B0503020204020204" pitchFamily="34" charset="-122"/>
                </a:rPr>
                <a:t>添加标题</a:t>
              </a:r>
              <a:endParaRPr lang="zh-CN" altLang="en-US" sz="1200" dirty="0">
                <a:solidFill>
                  <a:srgbClr val="404040"/>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699000" y="1347788"/>
            <a:ext cx="1670050" cy="819150"/>
            <a:chOff x="6084168" y="1274556"/>
            <a:chExt cx="1669538" cy="796423"/>
          </a:xfrm>
        </p:grpSpPr>
        <p:sp>
          <p:nvSpPr>
            <p:cNvPr id="29727" name="TextBox 61"/>
            <p:cNvSpPr txBox="1"/>
            <p:nvPr/>
          </p:nvSpPr>
          <p:spPr>
            <a:xfrm>
              <a:off x="6084168" y="1514664"/>
              <a:ext cx="1669538" cy="556315"/>
            </a:xfrm>
            <a:prstGeom prst="rect">
              <a:avLst/>
            </a:prstGeom>
            <a:noFill/>
            <a:ln w="9525">
              <a:noFill/>
            </a:ln>
          </p:spPr>
          <p:txBody>
            <a:bodyPr lIns="91431" tIns="45715" rIns="91431" bIns="45715">
              <a:spAutoFit/>
            </a:bodyPr>
            <a:p>
              <a:pPr eaLnBrk="1" hangingPunct="1">
                <a:lnSpc>
                  <a:spcPct val="130000"/>
                </a:lnSpc>
              </a:pPr>
              <a:r>
                <a:rPr lang="zh-CN" altLang="en-US" sz="800" dirty="0">
                  <a:solidFill>
                    <a:srgbClr val="404040"/>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rgbClr val="404040"/>
                </a:solidFill>
                <a:latin typeface="微软雅黑" panose="020B0503020204020204" pitchFamily="34" charset="-122"/>
                <a:ea typeface="微软雅黑" panose="020B0503020204020204" pitchFamily="34" charset="-122"/>
              </a:endParaRPr>
            </a:p>
          </p:txBody>
        </p:sp>
        <p:sp>
          <p:nvSpPr>
            <p:cNvPr id="29728" name="TextBox 62"/>
            <p:cNvSpPr txBox="1"/>
            <p:nvPr/>
          </p:nvSpPr>
          <p:spPr>
            <a:xfrm>
              <a:off x="6532344" y="1274556"/>
              <a:ext cx="1008112" cy="276999"/>
            </a:xfrm>
            <a:prstGeom prst="rect">
              <a:avLst/>
            </a:prstGeom>
            <a:noFill/>
            <a:ln w="9525">
              <a:noFill/>
            </a:ln>
          </p:spPr>
          <p:txBody>
            <a:bodyPr lIns="91431" tIns="0" rIns="91431" bIns="0">
              <a:spAutoFit/>
            </a:bodyPr>
            <a:p>
              <a:pPr eaLnBrk="1" hangingPunct="1">
                <a:lnSpc>
                  <a:spcPct val="150000"/>
                </a:lnSpc>
              </a:pPr>
              <a:r>
                <a:rPr lang="zh-CN" altLang="en-US" sz="1200" dirty="0">
                  <a:solidFill>
                    <a:srgbClr val="404040"/>
                  </a:solidFill>
                  <a:latin typeface="微软雅黑" panose="020B0503020204020204" pitchFamily="34" charset="-122"/>
                  <a:ea typeface="微软雅黑" panose="020B0503020204020204" pitchFamily="34" charset="-122"/>
                </a:rPr>
                <a:t>添加标题</a:t>
              </a:r>
              <a:endParaRPr lang="zh-CN" altLang="en-US" sz="1200" dirty="0">
                <a:solidFill>
                  <a:srgbClr val="404040"/>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6513513" y="3732213"/>
            <a:ext cx="1670050" cy="820737"/>
            <a:chOff x="6084168" y="1274556"/>
            <a:chExt cx="1669538" cy="796422"/>
          </a:xfrm>
        </p:grpSpPr>
        <p:sp>
          <p:nvSpPr>
            <p:cNvPr id="29725" name="TextBox 64"/>
            <p:cNvSpPr txBox="1"/>
            <p:nvPr/>
          </p:nvSpPr>
          <p:spPr>
            <a:xfrm>
              <a:off x="6084168" y="1514664"/>
              <a:ext cx="1669538" cy="556314"/>
            </a:xfrm>
            <a:prstGeom prst="rect">
              <a:avLst/>
            </a:prstGeom>
            <a:noFill/>
            <a:ln w="9525">
              <a:noFill/>
            </a:ln>
          </p:spPr>
          <p:txBody>
            <a:bodyPr lIns="91431" tIns="45715" rIns="91431" bIns="45715">
              <a:spAutoFit/>
            </a:bodyPr>
            <a:p>
              <a:pPr eaLnBrk="1" hangingPunct="1">
                <a:lnSpc>
                  <a:spcPct val="130000"/>
                </a:lnSpc>
              </a:pPr>
              <a:r>
                <a:rPr lang="zh-CN" altLang="en-US" sz="800" dirty="0">
                  <a:solidFill>
                    <a:srgbClr val="404040"/>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rgbClr val="404040"/>
                </a:solidFill>
                <a:latin typeface="微软雅黑" panose="020B0503020204020204" pitchFamily="34" charset="-122"/>
                <a:ea typeface="微软雅黑" panose="020B0503020204020204" pitchFamily="34" charset="-122"/>
              </a:endParaRPr>
            </a:p>
          </p:txBody>
        </p:sp>
        <p:sp>
          <p:nvSpPr>
            <p:cNvPr id="29726" name="TextBox 65"/>
            <p:cNvSpPr txBox="1"/>
            <p:nvPr/>
          </p:nvSpPr>
          <p:spPr>
            <a:xfrm>
              <a:off x="6532344" y="1274556"/>
              <a:ext cx="1008112" cy="276999"/>
            </a:xfrm>
            <a:prstGeom prst="rect">
              <a:avLst/>
            </a:prstGeom>
            <a:noFill/>
            <a:ln w="9525">
              <a:noFill/>
            </a:ln>
          </p:spPr>
          <p:txBody>
            <a:bodyPr lIns="91431" tIns="0" rIns="91431" bIns="0">
              <a:spAutoFit/>
            </a:bodyPr>
            <a:p>
              <a:pPr eaLnBrk="1" hangingPunct="1">
                <a:lnSpc>
                  <a:spcPct val="150000"/>
                </a:lnSpc>
              </a:pPr>
              <a:r>
                <a:rPr lang="zh-CN" altLang="en-US" sz="1200" dirty="0">
                  <a:solidFill>
                    <a:srgbClr val="404040"/>
                  </a:solidFill>
                  <a:latin typeface="微软雅黑" panose="020B0503020204020204" pitchFamily="34" charset="-122"/>
                  <a:ea typeface="微软雅黑" panose="020B0503020204020204" pitchFamily="34" charset="-122"/>
                </a:rPr>
                <a:t>添加标题</a:t>
              </a:r>
              <a:endParaRPr lang="zh-CN" altLang="en-US" sz="1200" dirty="0">
                <a:solidFill>
                  <a:srgbClr val="404040"/>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1516063" y="2247900"/>
            <a:ext cx="1208087" cy="1206500"/>
            <a:chOff x="2201071" y="3406041"/>
            <a:chExt cx="1805286" cy="1805938"/>
          </a:xfrm>
        </p:grpSpPr>
        <p:grpSp>
          <p:nvGrpSpPr>
            <p:cNvPr id="29721" name="组合 67"/>
            <p:cNvGrpSpPr/>
            <p:nvPr/>
          </p:nvGrpSpPr>
          <p:grpSpPr>
            <a:xfrm>
              <a:off x="2201071" y="3406041"/>
              <a:ext cx="1805286" cy="1805938"/>
              <a:chOff x="4345444" y="2542859"/>
              <a:chExt cx="1810550" cy="1811205"/>
            </a:xfrm>
          </p:grpSpPr>
          <p:grpSp>
            <p:nvGrpSpPr>
              <p:cNvPr id="70" name="组合 6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 name="同心圆 7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73" name="椭圆 7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71" name="椭圆 7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9" name="TextBox 68"/>
            <p:cNvSpPr txBox="1"/>
            <p:nvPr/>
          </p:nvSpPr>
          <p:spPr>
            <a:xfrm>
              <a:off x="2694008" y="3876616"/>
              <a:ext cx="1023614" cy="875233"/>
            </a:xfrm>
            <a:prstGeom prst="rect">
              <a:avLst/>
            </a:prstGeom>
            <a:noFill/>
          </p:spPr>
          <p:txBody>
            <a:bodyPr wrap="square" rtlCol="0">
              <a:spAutoFit/>
            </a:bodyPr>
            <a:lstStyle/>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添加</a:t>
              </a:r>
              <a:endParaRPr kumimoji="0" lang="en-US" altLang="zh-CN"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内容</a:t>
              </a:r>
              <a:endPar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74" name="组合 73"/>
          <p:cNvGrpSpPr/>
          <p:nvPr/>
        </p:nvGrpSpPr>
        <p:grpSpPr>
          <a:xfrm>
            <a:off x="4979988" y="2247900"/>
            <a:ext cx="1206500" cy="1206500"/>
            <a:chOff x="7382260" y="3406041"/>
            <a:chExt cx="1805286" cy="1805938"/>
          </a:xfrm>
        </p:grpSpPr>
        <p:grpSp>
          <p:nvGrpSpPr>
            <p:cNvPr id="29717" name="组合 74"/>
            <p:cNvGrpSpPr/>
            <p:nvPr/>
          </p:nvGrpSpPr>
          <p:grpSpPr>
            <a:xfrm>
              <a:off x="7382260" y="3406041"/>
              <a:ext cx="1805286" cy="1805938"/>
              <a:chOff x="4345444" y="2542859"/>
              <a:chExt cx="1810550" cy="1811205"/>
            </a:xfrm>
          </p:grpSpPr>
          <p:grpSp>
            <p:nvGrpSpPr>
              <p:cNvPr id="77" name="组合 7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9" name="同心圆 7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80" name="椭圆 7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78" name="椭圆 77"/>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76" name="TextBox 75"/>
            <p:cNvSpPr txBox="1"/>
            <p:nvPr/>
          </p:nvSpPr>
          <p:spPr>
            <a:xfrm>
              <a:off x="7875197" y="3876616"/>
              <a:ext cx="1023614" cy="875233"/>
            </a:xfrm>
            <a:prstGeom prst="rect">
              <a:avLst/>
            </a:prstGeom>
            <a:noFill/>
          </p:spPr>
          <p:txBody>
            <a:bodyPr wrap="square" rtlCol="0">
              <a:spAutoFit/>
            </a:bodyPr>
            <a:lstStyle/>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添加</a:t>
              </a:r>
              <a:endParaRPr kumimoji="0" lang="en-US" altLang="zh-CN"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内容</a:t>
              </a:r>
              <a:endPar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81" name="组合 80"/>
          <p:cNvGrpSpPr/>
          <p:nvPr/>
        </p:nvGrpSpPr>
        <p:grpSpPr>
          <a:xfrm>
            <a:off x="3260725" y="2247900"/>
            <a:ext cx="1208088" cy="1206500"/>
            <a:chOff x="4811090" y="3406041"/>
            <a:chExt cx="1805286" cy="1805938"/>
          </a:xfrm>
        </p:grpSpPr>
        <p:grpSp>
          <p:nvGrpSpPr>
            <p:cNvPr id="29713" name="组合 81"/>
            <p:cNvGrpSpPr/>
            <p:nvPr/>
          </p:nvGrpSpPr>
          <p:grpSpPr>
            <a:xfrm>
              <a:off x="4811090" y="3406041"/>
              <a:ext cx="1805286" cy="1805938"/>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87" name="椭圆 8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85" name="椭圆 84"/>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83" name="TextBox 82"/>
            <p:cNvSpPr txBox="1"/>
            <p:nvPr/>
          </p:nvSpPr>
          <p:spPr>
            <a:xfrm>
              <a:off x="5304027" y="3876616"/>
              <a:ext cx="1023614" cy="875233"/>
            </a:xfrm>
            <a:prstGeom prst="rect">
              <a:avLst/>
            </a:prstGeom>
            <a:noFill/>
          </p:spPr>
          <p:txBody>
            <a:bodyPr wrap="square" rtlCol="0">
              <a:spAutoFit/>
            </a:bodyPr>
            <a:lstStyle/>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添加</a:t>
              </a:r>
              <a:endParaRPr kumimoji="0" lang="en-US" altLang="zh-CN"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内容</a:t>
              </a:r>
              <a:endPar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grpSp>
        <p:nvGrpSpPr>
          <p:cNvPr id="88" name="组合 87"/>
          <p:cNvGrpSpPr/>
          <p:nvPr/>
        </p:nvGrpSpPr>
        <p:grpSpPr>
          <a:xfrm>
            <a:off x="6707188" y="2247900"/>
            <a:ext cx="1206500" cy="1206500"/>
            <a:chOff x="9964778" y="3406041"/>
            <a:chExt cx="1805286" cy="1805938"/>
          </a:xfrm>
        </p:grpSpPr>
        <p:grpSp>
          <p:nvGrpSpPr>
            <p:cNvPr id="29709" name="组合 88"/>
            <p:cNvGrpSpPr/>
            <p:nvPr/>
          </p:nvGrpSpPr>
          <p:grpSpPr>
            <a:xfrm>
              <a:off x="9964778" y="3406041"/>
              <a:ext cx="1805286" cy="1805938"/>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92" name="椭圆 91"/>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90" name="TextBox 89"/>
            <p:cNvSpPr txBox="1"/>
            <p:nvPr/>
          </p:nvSpPr>
          <p:spPr>
            <a:xfrm>
              <a:off x="10457715" y="3876616"/>
              <a:ext cx="1023614" cy="875233"/>
            </a:xfrm>
            <a:prstGeom prst="rect">
              <a:avLst/>
            </a:prstGeom>
            <a:noFill/>
          </p:spPr>
          <p:txBody>
            <a:bodyPr wrap="square" rtlCol="0">
              <a:spAutoFit/>
            </a:bodyPr>
            <a:lstStyle/>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添加</a:t>
              </a:r>
              <a:endParaRPr kumimoji="0" lang="en-US" altLang="zh-CN"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a:p>
              <a:pPr marR="0" defTabSz="914400" eaLnBrk="1" hangingPunct="1">
                <a:buClrTx/>
                <a:buSzTx/>
                <a:buFontTx/>
                <a:buNone/>
                <a:defRPr/>
              </a:pPr>
              <a:r>
                <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rPr>
                <a:t>内容</a:t>
              </a:r>
              <a:endParaRPr kumimoji="0" lang="zh-CN" altLang="en-US" kern="0" cap="none" spc="0" normalizeH="0" baseline="0" noProof="0" dirty="0" smtClean="0">
                <a:solidFill>
                  <a:prstClr val="white"/>
                </a:solidFill>
                <a:latin typeface="微软雅黑" panose="020B0503020204020204" pitchFamily="34" charset="-122"/>
                <a:ea typeface="微软雅黑" panose="020B0503020204020204" pitchFamily="34" charset="-122"/>
                <a:cs typeface="+mn-cs"/>
              </a:endParaRPr>
            </a:p>
          </p:txBody>
        </p:sp>
      </p:grpSp>
      <p:sp>
        <p:nvSpPr>
          <p:cNvPr id="95" name="TextBox 94"/>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2000" fill="hold"/>
                                        <p:tgtEl>
                                          <p:spTgt spid="67"/>
                                        </p:tgtEl>
                                        <p:attrNameLst>
                                          <p:attrName>ppt_x</p:attrName>
                                        </p:attrNameLst>
                                      </p:cBhvr>
                                      <p:tavLst>
                                        <p:tav tm="0">
                                          <p:val>
                                            <p:strVal val="0-#ppt_w/2"/>
                                          </p:val>
                                        </p:tav>
                                        <p:tav tm="100000">
                                          <p:val>
                                            <p:strVal val="#ppt_x"/>
                                          </p:val>
                                        </p:tav>
                                      </p:tavLst>
                                    </p:anim>
                                    <p:anim calcmode="lin" valueType="num">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2000" fill="hold"/>
                                        <p:tgtEl>
                                          <p:spTgt spid="81"/>
                                        </p:tgtEl>
                                        <p:attrNameLst>
                                          <p:attrName>ppt_x</p:attrName>
                                        </p:attrNameLst>
                                      </p:cBhvr>
                                      <p:tavLst>
                                        <p:tav tm="0">
                                          <p:val>
                                            <p:strVal val="1+#ppt_w/2"/>
                                          </p:val>
                                        </p:tav>
                                        <p:tav tm="100000">
                                          <p:val>
                                            <p:strVal val="#ppt_x"/>
                                          </p:val>
                                        </p:tav>
                                      </p:tavLst>
                                    </p:anim>
                                    <p:anim calcmode="lin" valueType="num">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2000" fill="hold"/>
                                        <p:tgtEl>
                                          <p:spTgt spid="74"/>
                                        </p:tgtEl>
                                        <p:attrNameLst>
                                          <p:attrName>ppt_x</p:attrName>
                                        </p:attrNameLst>
                                      </p:cBhvr>
                                      <p:tavLst>
                                        <p:tav tm="0">
                                          <p:val>
                                            <p:strVal val="0-#ppt_w/2"/>
                                          </p:val>
                                        </p:tav>
                                        <p:tav tm="100000">
                                          <p:val>
                                            <p:strVal val="#ppt_x"/>
                                          </p:val>
                                        </p:tav>
                                      </p:tavLst>
                                    </p:anim>
                                    <p:anim calcmode="lin" valueType="num">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additive="base">
                                        <p:cTn id="23" dur="2000" fill="hold"/>
                                        <p:tgtEl>
                                          <p:spTgt spid="88"/>
                                        </p:tgtEl>
                                        <p:attrNameLst>
                                          <p:attrName>ppt_x</p:attrName>
                                        </p:attrNameLst>
                                      </p:cBhvr>
                                      <p:tavLst>
                                        <p:tav tm="0">
                                          <p:val>
                                            <p:strVal val="1+#ppt_w/2"/>
                                          </p:val>
                                        </p:tav>
                                        <p:tav tm="100000">
                                          <p:val>
                                            <p:strVal val="#ppt_x"/>
                                          </p:val>
                                        </p:tav>
                                      </p:tavLst>
                                    </p:anim>
                                    <p:anim calcmode="lin" valueType="num">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工作解决方法</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66" name="组合 6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69" name="组合 6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2" name="组合 7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5" name="组合 7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8" name="组合 7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1" name="Group 30"/>
          <p:cNvGrpSpPr/>
          <p:nvPr/>
        </p:nvGrpSpPr>
        <p:grpSpPr>
          <a:xfrm>
            <a:off x="2896394" y="2004578"/>
            <a:ext cx="576065" cy="491766"/>
            <a:chOff x="3440113" y="1050925"/>
            <a:chExt cx="390525" cy="333376"/>
          </a:xfrm>
          <a:solidFill>
            <a:srgbClr val="17375E"/>
          </a:solidFill>
        </p:grpSpPr>
        <p:sp>
          <p:nvSpPr>
            <p:cNvPr id="8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8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8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8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8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sp>
          <p:nvSpPr>
            <p:cNvPr id="8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mn-lt"/>
                <a:ea typeface="宋体" panose="02010600030101010101" pitchFamily="2" charset="-122"/>
                <a:cs typeface="+mn-cs"/>
              </a:endParaRPr>
            </a:p>
          </p:txBody>
        </p:sp>
      </p:grpSp>
      <p:sp>
        <p:nvSpPr>
          <p:cNvPr id="88" name="矩形 1"/>
          <p:cNvSpPr/>
          <p:nvPr/>
        </p:nvSpPr>
        <p:spPr>
          <a:xfrm>
            <a:off x="2393950" y="2570163"/>
            <a:ext cx="1570038" cy="923925"/>
          </a:xfrm>
          <a:prstGeom prst="rect">
            <a:avLst/>
          </a:prstGeom>
          <a:noFill/>
          <a:ln w="9525">
            <a:noFill/>
          </a:ln>
        </p:spPr>
        <p:txBody>
          <a:bodyPr>
            <a:spAutoFit/>
          </a:bodyPr>
          <a:p>
            <a:pPr algn="just" eaLnBrk="1" hangingPunct="1">
              <a:lnSpc>
                <a:spcPct val="150000"/>
              </a:lnSpc>
            </a:pPr>
            <a:r>
              <a:rPr lang="zh-CN" altLang="en-US" sz="900"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900" dirty="0">
              <a:solidFill>
                <a:srgbClr val="595959"/>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6364288" y="2573338"/>
            <a:ext cx="2744787" cy="400050"/>
          </a:xfrm>
          <a:prstGeom prst="rect">
            <a:avLst/>
          </a:prstGeom>
          <a:noFill/>
          <a:ln w="9525">
            <a:noFill/>
          </a:ln>
        </p:spPr>
        <p:txBody>
          <a:bodyPr>
            <a:spAutoFit/>
          </a:bodyPr>
          <a:p>
            <a:pPr algn="ctr" eaLnBrk="1" hangingPunct="1"/>
            <a:r>
              <a:rPr lang="zh-CN" altLang="en-US" sz="2000" dirty="0">
                <a:solidFill>
                  <a:srgbClr val="17375E"/>
                </a:solidFill>
                <a:latin typeface="微软雅黑" panose="020B0503020204020204" pitchFamily="34" charset="-122"/>
                <a:ea typeface="微软雅黑" panose="020B0503020204020204" pitchFamily="34" charset="-122"/>
              </a:rPr>
              <a:t>解决方法策略</a:t>
            </a:r>
            <a:endParaRPr lang="zh-CN" altLang="en-US" sz="2000" dirty="0">
              <a:solidFill>
                <a:srgbClr val="17375E"/>
              </a:solidFill>
              <a:latin typeface="微软雅黑" panose="020B0503020204020204" pitchFamily="34" charset="-122"/>
              <a:ea typeface="微软雅黑" panose="020B0503020204020204" pitchFamily="34" charset="-122"/>
            </a:endParaRPr>
          </a:p>
        </p:txBody>
      </p:sp>
      <p:sp>
        <p:nvSpPr>
          <p:cNvPr id="90" name="TextBox 22"/>
          <p:cNvSpPr txBox="1"/>
          <p:nvPr/>
        </p:nvSpPr>
        <p:spPr>
          <a:xfrm>
            <a:off x="5884863" y="3044825"/>
            <a:ext cx="2801938" cy="1339850"/>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粘贴</a:t>
            </a:r>
            <a:endParaRPr kumimoji="0" lang="en-US" altLang="zh-CN" sz="115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91" name="组合 90"/>
          <p:cNvGrpSpPr/>
          <p:nvPr/>
        </p:nvGrpSpPr>
        <p:grpSpPr>
          <a:xfrm>
            <a:off x="4987122" y="1396848"/>
            <a:ext cx="998801" cy="998801"/>
            <a:chOff x="5252030" y="2008764"/>
            <a:chExt cx="809336" cy="809336"/>
          </a:xfrm>
          <a:solidFill>
            <a:srgbClr val="17375E"/>
          </a:solidFill>
        </p:grpSpPr>
        <p:sp>
          <p:nvSpPr>
            <p:cNvPr id="92" name="椭圆 9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93" name="椭圆 92"/>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94" name="组合 93"/>
          <p:cNvGrpSpPr/>
          <p:nvPr/>
        </p:nvGrpSpPr>
        <p:grpSpPr>
          <a:xfrm>
            <a:off x="875349" y="1798908"/>
            <a:ext cx="1146259" cy="1146259"/>
            <a:chOff x="5252030" y="2008764"/>
            <a:chExt cx="809336" cy="809336"/>
          </a:xfrm>
          <a:solidFill>
            <a:srgbClr val="17375E"/>
          </a:solidFill>
        </p:grpSpPr>
        <p:sp>
          <p:nvSpPr>
            <p:cNvPr id="95" name="椭圆 9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96" name="椭圆 9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97" name="组合 96"/>
          <p:cNvGrpSpPr/>
          <p:nvPr/>
        </p:nvGrpSpPr>
        <p:grpSpPr>
          <a:xfrm>
            <a:off x="921970" y="3445825"/>
            <a:ext cx="444479" cy="444479"/>
            <a:chOff x="5252030" y="2008764"/>
            <a:chExt cx="809336" cy="809336"/>
          </a:xfrm>
          <a:solidFill>
            <a:srgbClr val="FFC000"/>
          </a:solidFill>
        </p:grpSpPr>
        <p:sp>
          <p:nvSpPr>
            <p:cNvPr id="98" name="椭圆 9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99" name="椭圆 9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00" name="组合 99"/>
          <p:cNvGrpSpPr/>
          <p:nvPr/>
        </p:nvGrpSpPr>
        <p:grpSpPr>
          <a:xfrm>
            <a:off x="1878803" y="3065408"/>
            <a:ext cx="221831" cy="221831"/>
            <a:chOff x="5252030" y="2008764"/>
            <a:chExt cx="809336" cy="809336"/>
          </a:xfrm>
          <a:solidFill>
            <a:srgbClr val="17375E"/>
          </a:solidFill>
        </p:grpSpPr>
        <p:sp>
          <p:nvSpPr>
            <p:cNvPr id="101" name="椭圆 10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02" name="椭圆 10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03" name="组合 102"/>
          <p:cNvGrpSpPr/>
          <p:nvPr/>
        </p:nvGrpSpPr>
        <p:grpSpPr>
          <a:xfrm>
            <a:off x="1698046" y="1478792"/>
            <a:ext cx="221831" cy="221831"/>
            <a:chOff x="5252030" y="2008764"/>
            <a:chExt cx="809336" cy="809336"/>
          </a:xfrm>
          <a:solidFill>
            <a:srgbClr val="17375E"/>
          </a:solidFill>
        </p:grpSpPr>
        <p:sp>
          <p:nvSpPr>
            <p:cNvPr id="104" name="椭圆 10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05" name="椭圆 10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06" name="组合 105"/>
          <p:cNvGrpSpPr/>
          <p:nvPr/>
        </p:nvGrpSpPr>
        <p:grpSpPr>
          <a:xfrm>
            <a:off x="2509792" y="3932667"/>
            <a:ext cx="221831" cy="221831"/>
            <a:chOff x="5252030" y="2008764"/>
            <a:chExt cx="809336" cy="809336"/>
          </a:xfrm>
          <a:solidFill>
            <a:srgbClr val="17375E"/>
          </a:solidFill>
        </p:grpSpPr>
        <p:sp>
          <p:nvSpPr>
            <p:cNvPr id="107" name="椭圆 10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08" name="椭圆 10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09" name="组合 108"/>
          <p:cNvGrpSpPr/>
          <p:nvPr/>
        </p:nvGrpSpPr>
        <p:grpSpPr>
          <a:xfrm>
            <a:off x="2937878" y="3657965"/>
            <a:ext cx="164925" cy="164925"/>
            <a:chOff x="5252030" y="2008764"/>
            <a:chExt cx="809336" cy="809336"/>
          </a:xfrm>
          <a:solidFill>
            <a:srgbClr val="17375E"/>
          </a:solidFill>
        </p:grpSpPr>
        <p:sp>
          <p:nvSpPr>
            <p:cNvPr id="110" name="椭圆 10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11" name="椭圆 110"/>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12" name="组合 111"/>
          <p:cNvGrpSpPr/>
          <p:nvPr/>
        </p:nvGrpSpPr>
        <p:grpSpPr>
          <a:xfrm>
            <a:off x="4128318" y="2043218"/>
            <a:ext cx="444479" cy="444479"/>
            <a:chOff x="5252030" y="2008764"/>
            <a:chExt cx="809336" cy="809336"/>
          </a:xfrm>
          <a:solidFill>
            <a:srgbClr val="17375E"/>
          </a:solidFill>
        </p:grpSpPr>
        <p:sp>
          <p:nvSpPr>
            <p:cNvPr id="113" name="椭圆 1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14" name="椭圆 113"/>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15" name="组合 114"/>
          <p:cNvGrpSpPr/>
          <p:nvPr/>
        </p:nvGrpSpPr>
        <p:grpSpPr>
          <a:xfrm>
            <a:off x="4665401" y="2900106"/>
            <a:ext cx="321721" cy="321721"/>
            <a:chOff x="5252030" y="2008764"/>
            <a:chExt cx="809336" cy="809336"/>
          </a:xfrm>
          <a:solidFill>
            <a:srgbClr val="FFC000"/>
          </a:solidFill>
        </p:grpSpPr>
        <p:sp>
          <p:nvSpPr>
            <p:cNvPr id="116" name="椭圆 11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17" name="椭圆 116"/>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18" name="组合 117"/>
          <p:cNvGrpSpPr/>
          <p:nvPr/>
        </p:nvGrpSpPr>
        <p:grpSpPr>
          <a:xfrm>
            <a:off x="4825213" y="2566983"/>
            <a:ext cx="160860" cy="160860"/>
            <a:chOff x="5252030" y="2008764"/>
            <a:chExt cx="809336" cy="809336"/>
          </a:xfrm>
          <a:solidFill>
            <a:srgbClr val="FFC000"/>
          </a:solidFill>
        </p:grpSpPr>
        <p:sp>
          <p:nvSpPr>
            <p:cNvPr id="119" name="椭圆 11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120" name="椭圆 119"/>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121" name="TextBox 12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2000" fill="hold"/>
                                        <p:tgtEl>
                                          <p:spTgt spid="63"/>
                                        </p:tgtEl>
                                        <p:attrNameLst>
                                          <p:attrName>ppt_x</p:attrName>
                                        </p:attrNameLst>
                                      </p:cBhvr>
                                      <p:tavLst>
                                        <p:tav tm="0">
                                          <p:val>
                                            <p:strVal val="#ppt_x"/>
                                          </p:val>
                                        </p:tav>
                                        <p:tav tm="100000">
                                          <p:val>
                                            <p:strVal val="#ppt_x"/>
                                          </p:val>
                                        </p:tav>
                                      </p:tavLst>
                                    </p:anim>
                                    <p:anim calcmode="lin" valueType="num">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2000" fill="hold"/>
                                        <p:tgtEl>
                                          <p:spTgt spid="91"/>
                                        </p:tgtEl>
                                        <p:attrNameLst>
                                          <p:attrName>ppt_x</p:attrName>
                                        </p:attrNameLst>
                                      </p:cBhvr>
                                      <p:tavLst>
                                        <p:tav tm="0">
                                          <p:val>
                                            <p:strVal val="1+#ppt_w/2"/>
                                          </p:val>
                                        </p:tav>
                                        <p:tav tm="100000">
                                          <p:val>
                                            <p:strVal val="#ppt_x"/>
                                          </p:val>
                                        </p:tav>
                                      </p:tavLst>
                                    </p:anim>
                                    <p:anim calcmode="lin" valueType="num">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2000" fill="hold"/>
                                        <p:tgtEl>
                                          <p:spTgt spid="94"/>
                                        </p:tgtEl>
                                        <p:attrNameLst>
                                          <p:attrName>ppt_x</p:attrName>
                                        </p:attrNameLst>
                                      </p:cBhvr>
                                      <p:tavLst>
                                        <p:tav tm="0">
                                          <p:val>
                                            <p:strVal val="0-#ppt_w/2"/>
                                          </p:val>
                                        </p:tav>
                                        <p:tav tm="100000">
                                          <p:val>
                                            <p:strVal val="#ppt_x"/>
                                          </p:val>
                                        </p:tav>
                                      </p:tavLst>
                                    </p:anim>
                                    <p:anim calcmode="lin" valueType="num">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2000" fill="hold"/>
                                        <p:tgtEl>
                                          <p:spTgt spid="97"/>
                                        </p:tgtEl>
                                        <p:attrNameLst>
                                          <p:attrName>ppt_x</p:attrName>
                                        </p:attrNameLst>
                                      </p:cBhvr>
                                      <p:tavLst>
                                        <p:tav tm="0">
                                          <p:val>
                                            <p:strVal val="0-#ppt_w/2"/>
                                          </p:val>
                                        </p:tav>
                                        <p:tav tm="100000">
                                          <p:val>
                                            <p:strVal val="#ppt_x"/>
                                          </p:val>
                                        </p:tav>
                                      </p:tavLst>
                                    </p:anim>
                                    <p:anim calcmode="lin" valueType="num">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2000" fill="hold"/>
                                        <p:tgtEl>
                                          <p:spTgt spid="112"/>
                                        </p:tgtEl>
                                        <p:attrNameLst>
                                          <p:attrName>ppt_x</p:attrName>
                                        </p:attrNameLst>
                                      </p:cBhvr>
                                      <p:tavLst>
                                        <p:tav tm="0">
                                          <p:val>
                                            <p:strVal val="0-#ppt_w/2"/>
                                          </p:val>
                                        </p:tav>
                                        <p:tav tm="100000">
                                          <p:val>
                                            <p:strVal val="#ppt_x"/>
                                          </p:val>
                                        </p:tav>
                                      </p:tavLst>
                                    </p:anim>
                                    <p:anim calcmode="lin" valueType="num">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000000"/>
                                          </p:val>
                                        </p:tav>
                                        <p:tav tm="100000">
                                          <p:val>
                                            <p:strVal val="#ppt_w"/>
                                          </p:val>
                                        </p:tav>
                                      </p:tavLst>
                                    </p:anim>
                                    <p:anim calcmode="lin" valueType="num">
                                      <p:cBhvr>
                                        <p:cTn id="28" dur="1000" fill="hold"/>
                                        <p:tgtEl>
                                          <p:spTgt spid="66"/>
                                        </p:tgtEl>
                                        <p:attrNameLst>
                                          <p:attrName>ppt_h</p:attrName>
                                        </p:attrNameLst>
                                      </p:cBhvr>
                                      <p:tavLst>
                                        <p:tav tm="0">
                                          <p:val>
                                            <p:fltVal val="0.000000"/>
                                          </p:val>
                                        </p:tav>
                                        <p:tav tm="100000">
                                          <p:val>
                                            <p:strVal val="#ppt_h"/>
                                          </p:val>
                                        </p:tav>
                                      </p:tavLst>
                                    </p:anim>
                                    <p:anim calcmode="lin" valueType="num">
                                      <p:cBhvr>
                                        <p:cTn id="29" dur="1000" fill="hold"/>
                                        <p:tgtEl>
                                          <p:spTgt spid="66"/>
                                        </p:tgtEl>
                                        <p:attrNameLst>
                                          <p:attrName>ppt_x</p:attrName>
                                        </p:attrNameLst>
                                      </p:cBhvr>
                                      <p:tavLst>
                                        <p:tav tm="0">
                                          <p:val>
                                            <p:fltVal val="0.500000"/>
                                          </p:val>
                                        </p:tav>
                                        <p:tav tm="100000">
                                          <p:val>
                                            <p:strVal val="#ppt_x"/>
                                          </p:val>
                                        </p:tav>
                                      </p:tavLst>
                                    </p:anim>
                                    <p:anim calcmode="lin" valueType="num">
                                      <p:cBhvr>
                                        <p:cTn id="30" dur="1000" fill="hold"/>
                                        <p:tgtEl>
                                          <p:spTgt spid="66"/>
                                        </p:tgtEl>
                                        <p:attrNameLst>
                                          <p:attrName>ppt_y</p:attrName>
                                        </p:attrNameLst>
                                      </p:cBhvr>
                                      <p:tavLst>
                                        <p:tav tm="0">
                                          <p:val>
                                            <p:fltVal val="0.500000"/>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000000"/>
                                          </p:val>
                                        </p:tav>
                                        <p:tav tm="100000">
                                          <p:val>
                                            <p:strVal val="#ppt_w"/>
                                          </p:val>
                                        </p:tav>
                                      </p:tavLst>
                                    </p:anim>
                                    <p:anim calcmode="lin" valueType="num">
                                      <p:cBhvr>
                                        <p:cTn id="34" dur="1000" fill="hold"/>
                                        <p:tgtEl>
                                          <p:spTgt spid="69"/>
                                        </p:tgtEl>
                                        <p:attrNameLst>
                                          <p:attrName>ppt_h</p:attrName>
                                        </p:attrNameLst>
                                      </p:cBhvr>
                                      <p:tavLst>
                                        <p:tav tm="0">
                                          <p:val>
                                            <p:fltVal val="0.000000"/>
                                          </p:val>
                                        </p:tav>
                                        <p:tav tm="100000">
                                          <p:val>
                                            <p:strVal val="#ppt_h"/>
                                          </p:val>
                                        </p:tav>
                                      </p:tavLst>
                                    </p:anim>
                                    <p:anim calcmode="lin" valueType="num">
                                      <p:cBhvr>
                                        <p:cTn id="35" dur="1000" fill="hold"/>
                                        <p:tgtEl>
                                          <p:spTgt spid="69"/>
                                        </p:tgtEl>
                                        <p:attrNameLst>
                                          <p:attrName>ppt_x</p:attrName>
                                        </p:attrNameLst>
                                      </p:cBhvr>
                                      <p:tavLst>
                                        <p:tav tm="0">
                                          <p:val>
                                            <p:fltVal val="0.500000"/>
                                          </p:val>
                                        </p:tav>
                                        <p:tav tm="100000">
                                          <p:val>
                                            <p:strVal val="#ppt_x"/>
                                          </p:val>
                                        </p:tav>
                                      </p:tavLst>
                                    </p:anim>
                                    <p:anim calcmode="lin" valueType="num">
                                      <p:cBhvr>
                                        <p:cTn id="36" dur="1000" fill="hold"/>
                                        <p:tgtEl>
                                          <p:spTgt spid="69"/>
                                        </p:tgtEl>
                                        <p:attrNameLst>
                                          <p:attrName>ppt_y</p:attrName>
                                        </p:attrNameLst>
                                      </p:cBhvr>
                                      <p:tavLst>
                                        <p:tav tm="0">
                                          <p:val>
                                            <p:fltVal val="0.500000"/>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2000" fill="hold"/>
                                        <p:tgtEl>
                                          <p:spTgt spid="109"/>
                                        </p:tgtEl>
                                        <p:attrNameLst>
                                          <p:attrName>ppt_x</p:attrName>
                                        </p:attrNameLst>
                                      </p:cBhvr>
                                      <p:tavLst>
                                        <p:tav tm="0">
                                          <p:val>
                                            <p:strVal val="1+#ppt_w/2"/>
                                          </p:val>
                                        </p:tav>
                                        <p:tav tm="100000">
                                          <p:val>
                                            <p:strVal val="#ppt_x"/>
                                          </p:val>
                                        </p:tav>
                                      </p:tavLst>
                                    </p:anim>
                                    <p:anim calcmode="lin" valueType="num">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2000" fill="hold"/>
                                        <p:tgtEl>
                                          <p:spTgt spid="106"/>
                                        </p:tgtEl>
                                        <p:attrNameLst>
                                          <p:attrName>ppt_x</p:attrName>
                                        </p:attrNameLst>
                                      </p:cBhvr>
                                      <p:tavLst>
                                        <p:tav tm="0">
                                          <p:val>
                                            <p:strVal val="1+#ppt_w/2"/>
                                          </p:val>
                                        </p:tav>
                                        <p:tav tm="100000">
                                          <p:val>
                                            <p:strVal val="#ppt_x"/>
                                          </p:val>
                                        </p:tav>
                                      </p:tavLst>
                                    </p:anim>
                                    <p:anim calcmode="lin" valueType="num">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000000"/>
                                          </p:val>
                                        </p:tav>
                                        <p:tav tm="100000">
                                          <p:val>
                                            <p:strVal val="#ppt_w"/>
                                          </p:val>
                                        </p:tav>
                                      </p:tavLst>
                                    </p:anim>
                                    <p:anim calcmode="lin" valueType="num">
                                      <p:cBhvr>
                                        <p:cTn id="48" dur="1000" fill="hold"/>
                                        <p:tgtEl>
                                          <p:spTgt spid="72"/>
                                        </p:tgtEl>
                                        <p:attrNameLst>
                                          <p:attrName>ppt_h</p:attrName>
                                        </p:attrNameLst>
                                      </p:cBhvr>
                                      <p:tavLst>
                                        <p:tav tm="0">
                                          <p:val>
                                            <p:fltVal val="0.000000"/>
                                          </p:val>
                                        </p:tav>
                                        <p:tav tm="100000">
                                          <p:val>
                                            <p:strVal val="#ppt_h"/>
                                          </p:val>
                                        </p:tav>
                                      </p:tavLst>
                                    </p:anim>
                                    <p:anim calcmode="lin" valueType="num">
                                      <p:cBhvr>
                                        <p:cTn id="49" dur="1000" fill="hold"/>
                                        <p:tgtEl>
                                          <p:spTgt spid="72"/>
                                        </p:tgtEl>
                                        <p:attrNameLst>
                                          <p:attrName>ppt_x</p:attrName>
                                        </p:attrNameLst>
                                      </p:cBhvr>
                                      <p:tavLst>
                                        <p:tav tm="0">
                                          <p:val>
                                            <p:fltVal val="0.500000"/>
                                          </p:val>
                                        </p:tav>
                                        <p:tav tm="100000">
                                          <p:val>
                                            <p:strVal val="#ppt_x"/>
                                          </p:val>
                                        </p:tav>
                                      </p:tavLst>
                                    </p:anim>
                                    <p:anim calcmode="lin" valueType="num">
                                      <p:cBhvr>
                                        <p:cTn id="50" dur="1000" fill="hold"/>
                                        <p:tgtEl>
                                          <p:spTgt spid="72"/>
                                        </p:tgtEl>
                                        <p:attrNameLst>
                                          <p:attrName>ppt_y</p:attrName>
                                        </p:attrNameLst>
                                      </p:cBhvr>
                                      <p:tavLst>
                                        <p:tav tm="0">
                                          <p:val>
                                            <p:fltVal val="0.500000"/>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cBhvr additive="base">
                                        <p:cTn id="53" dur="2000" fill="hold"/>
                                        <p:tgtEl>
                                          <p:spTgt spid="118"/>
                                        </p:tgtEl>
                                        <p:attrNameLst>
                                          <p:attrName>ppt_x</p:attrName>
                                        </p:attrNameLst>
                                      </p:cBhvr>
                                      <p:tavLst>
                                        <p:tav tm="0">
                                          <p:val>
                                            <p:strVal val="0-#ppt_w/2"/>
                                          </p:val>
                                        </p:tav>
                                        <p:tav tm="100000">
                                          <p:val>
                                            <p:strVal val="#ppt_x"/>
                                          </p:val>
                                        </p:tav>
                                      </p:tavLst>
                                    </p:anim>
                                    <p:anim calcmode="lin" valueType="num">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000" fill="hold"/>
                                        <p:tgtEl>
                                          <p:spTgt spid="115"/>
                                        </p:tgtEl>
                                        <p:attrNameLst>
                                          <p:attrName>ppt_x</p:attrName>
                                        </p:attrNameLst>
                                      </p:cBhvr>
                                      <p:tavLst>
                                        <p:tav tm="0">
                                          <p:val>
                                            <p:strVal val="0-#ppt_w/2"/>
                                          </p:val>
                                        </p:tav>
                                        <p:tav tm="100000">
                                          <p:val>
                                            <p:strVal val="#ppt_x"/>
                                          </p:val>
                                        </p:tav>
                                      </p:tavLst>
                                    </p:anim>
                                    <p:anim calcmode="lin" valueType="num">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000000"/>
                                          </p:val>
                                        </p:tav>
                                        <p:tav tm="100000">
                                          <p:val>
                                            <p:strVal val="#ppt_w"/>
                                          </p:val>
                                        </p:tav>
                                      </p:tavLst>
                                    </p:anim>
                                    <p:anim calcmode="lin" valueType="num">
                                      <p:cBhvr>
                                        <p:cTn id="62" dur="600" fill="hold"/>
                                        <p:tgtEl>
                                          <p:spTgt spid="75"/>
                                        </p:tgtEl>
                                        <p:attrNameLst>
                                          <p:attrName>ppt_h</p:attrName>
                                        </p:attrNameLst>
                                      </p:cBhvr>
                                      <p:tavLst>
                                        <p:tav tm="0">
                                          <p:val>
                                            <p:fltVal val="0.000000"/>
                                          </p:val>
                                        </p:tav>
                                        <p:tav tm="100000">
                                          <p:val>
                                            <p:strVal val="#ppt_h"/>
                                          </p:val>
                                        </p:tav>
                                      </p:tavLst>
                                    </p:anim>
                                    <p:anim calcmode="lin" valueType="num">
                                      <p:cBhvr>
                                        <p:cTn id="63" dur="600" fill="hold"/>
                                        <p:tgtEl>
                                          <p:spTgt spid="75"/>
                                        </p:tgtEl>
                                        <p:attrNameLst>
                                          <p:attrName>ppt_x</p:attrName>
                                        </p:attrNameLst>
                                      </p:cBhvr>
                                      <p:tavLst>
                                        <p:tav tm="0">
                                          <p:val>
                                            <p:fltVal val="0.500000"/>
                                          </p:val>
                                        </p:tav>
                                        <p:tav tm="100000">
                                          <p:val>
                                            <p:strVal val="#ppt_x"/>
                                          </p:val>
                                        </p:tav>
                                      </p:tavLst>
                                    </p:anim>
                                    <p:anim calcmode="lin" valueType="num">
                                      <p:cBhvr>
                                        <p:cTn id="64" dur="600" fill="hold"/>
                                        <p:tgtEl>
                                          <p:spTgt spid="75"/>
                                        </p:tgtEl>
                                        <p:attrNameLst>
                                          <p:attrName>ppt_y</p:attrName>
                                        </p:attrNameLst>
                                      </p:cBhvr>
                                      <p:tavLst>
                                        <p:tav tm="0">
                                          <p:val>
                                            <p:fltVal val="0.500000"/>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2000" fill="hold"/>
                                        <p:tgtEl>
                                          <p:spTgt spid="103"/>
                                        </p:tgtEl>
                                        <p:attrNameLst>
                                          <p:attrName>ppt_x</p:attrName>
                                        </p:attrNameLst>
                                      </p:cBhvr>
                                      <p:tavLst>
                                        <p:tav tm="0">
                                          <p:val>
                                            <p:strVal val="0-#ppt_w/2"/>
                                          </p:val>
                                        </p:tav>
                                        <p:tav tm="100000">
                                          <p:val>
                                            <p:strVal val="#ppt_x"/>
                                          </p:val>
                                        </p:tav>
                                      </p:tavLst>
                                    </p:anim>
                                    <p:anim calcmode="lin" valueType="num">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000000"/>
                                          </p:val>
                                        </p:tav>
                                        <p:tav tm="100000">
                                          <p:val>
                                            <p:strVal val="#ppt_w"/>
                                          </p:val>
                                        </p:tav>
                                      </p:tavLst>
                                    </p:anim>
                                    <p:anim calcmode="lin" valueType="num">
                                      <p:cBhvr>
                                        <p:cTn id="72" dur="700" fill="hold"/>
                                        <p:tgtEl>
                                          <p:spTgt spid="78"/>
                                        </p:tgtEl>
                                        <p:attrNameLst>
                                          <p:attrName>ppt_h</p:attrName>
                                        </p:attrNameLst>
                                      </p:cBhvr>
                                      <p:tavLst>
                                        <p:tav tm="0">
                                          <p:val>
                                            <p:fltVal val="0.000000"/>
                                          </p:val>
                                        </p:tav>
                                        <p:tav tm="100000">
                                          <p:val>
                                            <p:strVal val="#ppt_h"/>
                                          </p:val>
                                        </p:tav>
                                      </p:tavLst>
                                    </p:anim>
                                    <p:anim calcmode="lin" valueType="num">
                                      <p:cBhvr>
                                        <p:cTn id="73" dur="700" fill="hold"/>
                                        <p:tgtEl>
                                          <p:spTgt spid="78"/>
                                        </p:tgtEl>
                                        <p:attrNameLst>
                                          <p:attrName>ppt_x</p:attrName>
                                        </p:attrNameLst>
                                      </p:cBhvr>
                                      <p:tavLst>
                                        <p:tav tm="0">
                                          <p:val>
                                            <p:fltVal val="0.500000"/>
                                          </p:val>
                                        </p:tav>
                                        <p:tav tm="100000">
                                          <p:val>
                                            <p:strVal val="#ppt_x"/>
                                          </p:val>
                                        </p:tav>
                                      </p:tavLst>
                                    </p:anim>
                                    <p:anim calcmode="lin" valueType="num">
                                      <p:cBhvr>
                                        <p:cTn id="74" dur="700" fill="hold"/>
                                        <p:tgtEl>
                                          <p:spTgt spid="78"/>
                                        </p:tgtEl>
                                        <p:attrNameLst>
                                          <p:attrName>ppt_y</p:attrName>
                                        </p:attrNameLst>
                                      </p:cBhvr>
                                      <p:tavLst>
                                        <p:tav tm="0">
                                          <p:val>
                                            <p:fltVal val="0.500000"/>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2000" fill="hold"/>
                                        <p:tgtEl>
                                          <p:spTgt spid="100"/>
                                        </p:tgtEl>
                                        <p:attrNameLst>
                                          <p:attrName>ppt_x</p:attrName>
                                        </p:attrNameLst>
                                      </p:cBhvr>
                                      <p:tavLst>
                                        <p:tav tm="0">
                                          <p:val>
                                            <p:strVal val="1+#ppt_w/2"/>
                                          </p:val>
                                        </p:tav>
                                        <p:tav tm="100000">
                                          <p:val>
                                            <p:strVal val="#ppt_x"/>
                                          </p:val>
                                        </p:tav>
                                      </p:tavLst>
                                    </p:anim>
                                    <p:anim calcmode="lin" valueType="num">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项目成果展示</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9" name="圆角矩形 4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0" name="Round Diagonal Corner Rectangle 3"/>
          <p:cNvSpPr/>
          <p:nvPr/>
        </p:nvSpPr>
        <p:spPr bwMode="auto">
          <a:xfrm rot="5400000">
            <a:off x="6784975" y="1090613"/>
            <a:ext cx="1187450" cy="2019300"/>
          </a:xfrm>
          <a:prstGeom prst="round2DiagRect">
            <a:avLst/>
          </a:prstGeom>
          <a:blipFill dpi="0" rotWithShape="0">
            <a:blip r:embed="rId1" cstate="screen"/>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1710" rtl="0" eaLnBrk="1" fontAlgn="base" latinLnBrk="0" hangingPunct="1">
              <a:lnSpc>
                <a:spcPct val="100000"/>
              </a:lnSpc>
              <a:spcBef>
                <a:spcPct val="0"/>
              </a:spcBef>
              <a:spcAft>
                <a:spcPct val="0"/>
              </a:spcAft>
              <a:buClrTx/>
              <a:buSzTx/>
              <a:buFontTx/>
              <a:buNone/>
              <a:defRPr/>
            </a:pPr>
            <a:endParaRPr kumimoji="0" lang="en-US" sz="60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51" name="Round Diagonal Corner Rectangle 180"/>
          <p:cNvSpPr/>
          <p:nvPr/>
        </p:nvSpPr>
        <p:spPr bwMode="auto">
          <a:xfrm rot="5400000">
            <a:off x="6784181" y="2569369"/>
            <a:ext cx="1189038" cy="2019300"/>
          </a:xfrm>
          <a:prstGeom prst="round2DiagRect">
            <a:avLst/>
          </a:prstGeom>
          <a:blipFill dpi="0" rotWithShape="0">
            <a:blip r:embed="rId2" cstate="screen"/>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1710" rtl="0" eaLnBrk="1" fontAlgn="base" latinLnBrk="0" hangingPunct="1">
              <a:lnSpc>
                <a:spcPct val="100000"/>
              </a:lnSpc>
              <a:spcBef>
                <a:spcPct val="0"/>
              </a:spcBef>
              <a:spcAft>
                <a:spcPct val="0"/>
              </a:spcAft>
              <a:buClrTx/>
              <a:buSzTx/>
              <a:buFontTx/>
              <a:buNone/>
              <a:defRPr/>
            </a:pPr>
            <a:endParaRPr kumimoji="0" lang="en-US" sz="60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nvGrpSpPr>
          <p:cNvPr id="52" name="组合 51"/>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55" name="Group 41"/>
          <p:cNvGrpSpPr/>
          <p:nvPr/>
        </p:nvGrpSpPr>
        <p:grpSpPr>
          <a:xfrm>
            <a:off x="1628775" y="1717675"/>
            <a:ext cx="1458913" cy="800100"/>
            <a:chOff x="0" y="0"/>
            <a:chExt cx="2419" cy="1343"/>
          </a:xfrm>
        </p:grpSpPr>
        <p:sp>
          <p:nvSpPr>
            <p:cNvPr id="31772" name="Rectangle 42"/>
            <p:cNvSpPr/>
            <p:nvPr/>
          </p:nvSpPr>
          <p:spPr>
            <a:xfrm>
              <a:off x="0" y="0"/>
              <a:ext cx="2419" cy="352"/>
            </a:xfrm>
            <a:prstGeom prst="rect">
              <a:avLst/>
            </a:prstGeom>
            <a:noFill/>
            <a:ln w="12700">
              <a:noFill/>
            </a:ln>
          </p:spPr>
          <p:txBody>
            <a:bodyPr lIns="0" tIns="0" rIns="0" bIns="0" anchor="ctr"/>
            <a:p>
              <a:pPr eaLnBrk="1" hangingPunct="1">
                <a:lnSpc>
                  <a:spcPct val="70000"/>
                </a:lnSpc>
              </a:pPr>
              <a:r>
                <a:rPr lang="zh-CN" altLang="en-US" sz="1200" dirty="0">
                  <a:solidFill>
                    <a:srgbClr val="000000"/>
                  </a:solidFill>
                  <a:latin typeface="微软雅黑" panose="020B0503020204020204" pitchFamily="34" charset="-122"/>
                  <a:ea typeface="微软雅黑" panose="020B0503020204020204" pitchFamily="34" charset="-122"/>
                  <a:sym typeface="Bebas Neue"/>
                </a:rPr>
                <a:t>单击此处添加标题</a:t>
              </a:r>
              <a:endParaRPr lang="en-US" altLang="zh-CN" sz="1200" dirty="0">
                <a:solidFill>
                  <a:srgbClr val="000000"/>
                </a:solidFill>
                <a:latin typeface="微软雅黑" panose="020B0503020204020204" pitchFamily="34" charset="-122"/>
                <a:ea typeface="微软雅黑" panose="020B0503020204020204" pitchFamily="34" charset="-122"/>
                <a:sym typeface="Bebas Neue"/>
              </a:endParaRPr>
            </a:p>
          </p:txBody>
        </p:sp>
        <p:sp>
          <p:nvSpPr>
            <p:cNvPr id="31773" name="Rectangle 43"/>
            <p:cNvSpPr/>
            <p:nvPr/>
          </p:nvSpPr>
          <p:spPr>
            <a:xfrm>
              <a:off x="0" y="304"/>
              <a:ext cx="2419" cy="1039"/>
            </a:xfrm>
            <a:prstGeom prst="rect">
              <a:avLst/>
            </a:prstGeom>
            <a:noFill/>
            <a:ln w="12700">
              <a:noFill/>
            </a:ln>
          </p:spPr>
          <p:txBody>
            <a:bodyPr lIns="0" tIns="0" rIns="0" bIns="0"/>
            <a:p>
              <a:pPr eaLnBrk="1" hangingPunct="1">
                <a:lnSpc>
                  <a:spcPct val="125000"/>
                </a:lnSpc>
              </a:pPr>
              <a:r>
                <a:rPr lang="zh-CN" altLang="en-US" sz="900" dirty="0">
                  <a:solidFill>
                    <a:srgbClr val="000000"/>
                  </a:solidFill>
                  <a:latin typeface="微软雅黑" panose="020B0503020204020204" pitchFamily="34" charset="-122"/>
                  <a:ea typeface="微软雅黑" panose="020B0503020204020204" pitchFamily="34" charset="-122"/>
                  <a:sym typeface="Lato Light"/>
                </a:rPr>
                <a:t>此处添加详细文本描述，建议与标题相关并符合整体语言风格，语言描述尽量</a:t>
              </a:r>
              <a:endParaRPr lang="en-US" altLang="zh-CN" sz="900" dirty="0">
                <a:solidFill>
                  <a:srgbClr val="000000"/>
                </a:solidFill>
                <a:latin typeface="微软雅黑" panose="020B0503020204020204" pitchFamily="34" charset="-122"/>
                <a:ea typeface="微软雅黑" panose="020B0503020204020204" pitchFamily="34" charset="-122"/>
                <a:sym typeface="Lato Light"/>
              </a:endParaRPr>
            </a:p>
          </p:txBody>
        </p:sp>
      </p:grpSp>
      <p:sp>
        <p:nvSpPr>
          <p:cNvPr id="58" name="Freeform 9"/>
          <p:cNvSpPr>
            <a:spLocks noEditPoints="1"/>
          </p:cNvSpPr>
          <p:nvPr/>
        </p:nvSpPr>
        <p:spPr bwMode="auto">
          <a:xfrm>
            <a:off x="1058863" y="1909763"/>
            <a:ext cx="282575" cy="223838"/>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nvGrpSpPr>
          <p:cNvPr id="59" name="组合 58"/>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1" name="圆角矩形 6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2" name="组合 61"/>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65" name="Group 41"/>
          <p:cNvGrpSpPr/>
          <p:nvPr/>
        </p:nvGrpSpPr>
        <p:grpSpPr>
          <a:xfrm>
            <a:off x="4460875" y="1717675"/>
            <a:ext cx="1458913" cy="800100"/>
            <a:chOff x="0" y="0"/>
            <a:chExt cx="2419" cy="1343"/>
          </a:xfrm>
        </p:grpSpPr>
        <p:sp>
          <p:nvSpPr>
            <p:cNvPr id="31770" name="Rectangle 42"/>
            <p:cNvSpPr/>
            <p:nvPr/>
          </p:nvSpPr>
          <p:spPr>
            <a:xfrm>
              <a:off x="0" y="0"/>
              <a:ext cx="2419" cy="352"/>
            </a:xfrm>
            <a:prstGeom prst="rect">
              <a:avLst/>
            </a:prstGeom>
            <a:noFill/>
            <a:ln w="12700">
              <a:noFill/>
            </a:ln>
          </p:spPr>
          <p:txBody>
            <a:bodyPr lIns="0" tIns="0" rIns="0" bIns="0" anchor="ctr"/>
            <a:p>
              <a:pPr eaLnBrk="1" hangingPunct="1">
                <a:lnSpc>
                  <a:spcPct val="70000"/>
                </a:lnSpc>
              </a:pPr>
              <a:r>
                <a:rPr lang="zh-CN" altLang="en-US" sz="1200" dirty="0">
                  <a:solidFill>
                    <a:srgbClr val="000000"/>
                  </a:solidFill>
                  <a:latin typeface="微软雅黑" panose="020B0503020204020204" pitchFamily="34" charset="-122"/>
                  <a:ea typeface="微软雅黑" panose="020B0503020204020204" pitchFamily="34" charset="-122"/>
                  <a:sym typeface="Bebas Neue"/>
                </a:rPr>
                <a:t>单击此处添加标题</a:t>
              </a:r>
              <a:endParaRPr lang="en-US" altLang="zh-CN" sz="1200" dirty="0">
                <a:solidFill>
                  <a:srgbClr val="000000"/>
                </a:solidFill>
                <a:latin typeface="微软雅黑" panose="020B0503020204020204" pitchFamily="34" charset="-122"/>
                <a:ea typeface="微软雅黑" panose="020B0503020204020204" pitchFamily="34" charset="-122"/>
                <a:sym typeface="Bebas Neue"/>
              </a:endParaRPr>
            </a:p>
          </p:txBody>
        </p:sp>
        <p:sp>
          <p:nvSpPr>
            <p:cNvPr id="31771" name="Rectangle 43"/>
            <p:cNvSpPr/>
            <p:nvPr/>
          </p:nvSpPr>
          <p:spPr>
            <a:xfrm>
              <a:off x="0" y="304"/>
              <a:ext cx="2419" cy="1039"/>
            </a:xfrm>
            <a:prstGeom prst="rect">
              <a:avLst/>
            </a:prstGeom>
            <a:noFill/>
            <a:ln w="12700">
              <a:noFill/>
            </a:ln>
          </p:spPr>
          <p:txBody>
            <a:bodyPr lIns="0" tIns="0" rIns="0" bIns="0"/>
            <a:p>
              <a:pPr eaLnBrk="1" hangingPunct="1">
                <a:lnSpc>
                  <a:spcPct val="125000"/>
                </a:lnSpc>
              </a:pPr>
              <a:r>
                <a:rPr lang="zh-CN" altLang="en-US" sz="900" dirty="0">
                  <a:solidFill>
                    <a:srgbClr val="000000"/>
                  </a:solidFill>
                  <a:latin typeface="微软雅黑" panose="020B0503020204020204" pitchFamily="34" charset="-122"/>
                  <a:ea typeface="微软雅黑" panose="020B0503020204020204" pitchFamily="34" charset="-122"/>
                  <a:sym typeface="Lato Light"/>
                </a:rPr>
                <a:t>此处添加详细文本描述，建议与标题相关并符合整体语言风格，语言描述尽量</a:t>
              </a:r>
              <a:endParaRPr lang="en-US" altLang="zh-CN" sz="900" dirty="0">
                <a:solidFill>
                  <a:srgbClr val="000000"/>
                </a:solidFill>
                <a:latin typeface="微软雅黑" panose="020B0503020204020204" pitchFamily="34" charset="-122"/>
                <a:ea typeface="微软雅黑" panose="020B0503020204020204" pitchFamily="34" charset="-122"/>
                <a:sym typeface="Lato Light"/>
              </a:endParaRPr>
            </a:p>
          </p:txBody>
        </p:sp>
      </p:grpSp>
      <p:sp>
        <p:nvSpPr>
          <p:cNvPr id="68" name="Freeform 8"/>
          <p:cNvSpPr>
            <a:spLocks noEditPoints="1"/>
          </p:cNvSpPr>
          <p:nvPr/>
        </p:nvSpPr>
        <p:spPr bwMode="auto">
          <a:xfrm>
            <a:off x="3935413" y="1949450"/>
            <a:ext cx="244475" cy="242888"/>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FFC000"/>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nvGrpSpPr>
          <p:cNvPr id="69" name="组合 68"/>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1" name="圆角矩形 7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72" name="组合 71"/>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5" name="Group 41"/>
          <p:cNvGrpSpPr/>
          <p:nvPr/>
        </p:nvGrpSpPr>
        <p:grpSpPr>
          <a:xfrm>
            <a:off x="1628775" y="3178175"/>
            <a:ext cx="1458913" cy="800100"/>
            <a:chOff x="0" y="0"/>
            <a:chExt cx="2419" cy="1343"/>
          </a:xfrm>
        </p:grpSpPr>
        <p:sp>
          <p:nvSpPr>
            <p:cNvPr id="31768" name="Rectangle 42"/>
            <p:cNvSpPr/>
            <p:nvPr/>
          </p:nvSpPr>
          <p:spPr>
            <a:xfrm>
              <a:off x="0" y="0"/>
              <a:ext cx="2419" cy="352"/>
            </a:xfrm>
            <a:prstGeom prst="rect">
              <a:avLst/>
            </a:prstGeom>
            <a:noFill/>
            <a:ln w="12700">
              <a:noFill/>
            </a:ln>
          </p:spPr>
          <p:txBody>
            <a:bodyPr lIns="0" tIns="0" rIns="0" bIns="0" anchor="ctr"/>
            <a:p>
              <a:pPr eaLnBrk="1" hangingPunct="1">
                <a:lnSpc>
                  <a:spcPct val="70000"/>
                </a:lnSpc>
              </a:pPr>
              <a:r>
                <a:rPr lang="zh-CN" altLang="en-US" sz="1200" dirty="0">
                  <a:solidFill>
                    <a:srgbClr val="000000"/>
                  </a:solidFill>
                  <a:latin typeface="微软雅黑" panose="020B0503020204020204" pitchFamily="34" charset="-122"/>
                  <a:ea typeface="微软雅黑" panose="020B0503020204020204" pitchFamily="34" charset="-122"/>
                  <a:sym typeface="Bebas Neue"/>
                </a:rPr>
                <a:t>单击此处添加标题</a:t>
              </a:r>
              <a:endParaRPr lang="en-US" altLang="zh-CN" sz="1200" dirty="0">
                <a:solidFill>
                  <a:srgbClr val="000000"/>
                </a:solidFill>
                <a:latin typeface="微软雅黑" panose="020B0503020204020204" pitchFamily="34" charset="-122"/>
                <a:ea typeface="微软雅黑" panose="020B0503020204020204" pitchFamily="34" charset="-122"/>
                <a:sym typeface="Bebas Neue"/>
              </a:endParaRPr>
            </a:p>
          </p:txBody>
        </p:sp>
        <p:sp>
          <p:nvSpPr>
            <p:cNvPr id="31769" name="Rectangle 43"/>
            <p:cNvSpPr/>
            <p:nvPr/>
          </p:nvSpPr>
          <p:spPr>
            <a:xfrm>
              <a:off x="0" y="304"/>
              <a:ext cx="2419" cy="1039"/>
            </a:xfrm>
            <a:prstGeom prst="rect">
              <a:avLst/>
            </a:prstGeom>
            <a:noFill/>
            <a:ln w="12700">
              <a:noFill/>
            </a:ln>
          </p:spPr>
          <p:txBody>
            <a:bodyPr lIns="0" tIns="0" rIns="0" bIns="0"/>
            <a:p>
              <a:pPr eaLnBrk="1" hangingPunct="1">
                <a:lnSpc>
                  <a:spcPct val="125000"/>
                </a:lnSpc>
              </a:pPr>
              <a:r>
                <a:rPr lang="zh-CN" altLang="en-US" sz="900" dirty="0">
                  <a:solidFill>
                    <a:srgbClr val="000000"/>
                  </a:solidFill>
                  <a:latin typeface="微软雅黑" panose="020B0503020204020204" pitchFamily="34" charset="-122"/>
                  <a:ea typeface="微软雅黑" panose="020B0503020204020204" pitchFamily="34" charset="-122"/>
                  <a:sym typeface="Lato Light"/>
                </a:rPr>
                <a:t>此处添加详细文本描述，建议与标题相关并符合整体语言风格，语言描述尽量</a:t>
              </a:r>
              <a:endParaRPr lang="en-US" altLang="zh-CN" sz="900" dirty="0">
                <a:solidFill>
                  <a:srgbClr val="000000"/>
                </a:solidFill>
                <a:latin typeface="微软雅黑" panose="020B0503020204020204" pitchFamily="34" charset="-122"/>
                <a:ea typeface="微软雅黑" panose="020B0503020204020204" pitchFamily="34" charset="-122"/>
                <a:sym typeface="Lato Light"/>
              </a:endParaRPr>
            </a:p>
          </p:txBody>
        </p:sp>
      </p:grpSp>
      <p:sp>
        <p:nvSpPr>
          <p:cNvPr id="78" name="Freeform 7"/>
          <p:cNvSpPr/>
          <p:nvPr/>
        </p:nvSpPr>
        <p:spPr bwMode="auto">
          <a:xfrm>
            <a:off x="1050925" y="3340100"/>
            <a:ext cx="296863" cy="298450"/>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nvGrpSpPr>
          <p:cNvPr id="79" name="组合 78"/>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1" name="圆角矩形 8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82" name="组合 81"/>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5" name="Group 41"/>
          <p:cNvGrpSpPr/>
          <p:nvPr/>
        </p:nvGrpSpPr>
        <p:grpSpPr>
          <a:xfrm>
            <a:off x="4462463" y="3178175"/>
            <a:ext cx="1457325" cy="800100"/>
            <a:chOff x="0" y="0"/>
            <a:chExt cx="2419" cy="1343"/>
          </a:xfrm>
        </p:grpSpPr>
        <p:sp>
          <p:nvSpPr>
            <p:cNvPr id="31766" name="Rectangle 42"/>
            <p:cNvSpPr/>
            <p:nvPr/>
          </p:nvSpPr>
          <p:spPr>
            <a:xfrm>
              <a:off x="0" y="0"/>
              <a:ext cx="2419" cy="352"/>
            </a:xfrm>
            <a:prstGeom prst="rect">
              <a:avLst/>
            </a:prstGeom>
            <a:noFill/>
            <a:ln w="12700">
              <a:noFill/>
            </a:ln>
          </p:spPr>
          <p:txBody>
            <a:bodyPr lIns="0" tIns="0" rIns="0" bIns="0" anchor="ctr"/>
            <a:p>
              <a:pPr eaLnBrk="1" hangingPunct="1">
                <a:lnSpc>
                  <a:spcPct val="70000"/>
                </a:lnSpc>
              </a:pPr>
              <a:r>
                <a:rPr lang="zh-CN" altLang="en-US" sz="1200" dirty="0">
                  <a:solidFill>
                    <a:srgbClr val="000000"/>
                  </a:solidFill>
                  <a:latin typeface="微软雅黑" panose="020B0503020204020204" pitchFamily="34" charset="-122"/>
                  <a:ea typeface="微软雅黑" panose="020B0503020204020204" pitchFamily="34" charset="-122"/>
                  <a:sym typeface="Bebas Neue"/>
                </a:rPr>
                <a:t>单击此处添加标题</a:t>
              </a:r>
              <a:endParaRPr lang="en-US" altLang="zh-CN" sz="1200" dirty="0">
                <a:solidFill>
                  <a:srgbClr val="000000"/>
                </a:solidFill>
                <a:latin typeface="微软雅黑" panose="020B0503020204020204" pitchFamily="34" charset="-122"/>
                <a:ea typeface="微软雅黑" panose="020B0503020204020204" pitchFamily="34" charset="-122"/>
                <a:sym typeface="Bebas Neue"/>
              </a:endParaRPr>
            </a:p>
          </p:txBody>
        </p:sp>
        <p:sp>
          <p:nvSpPr>
            <p:cNvPr id="31767" name="Rectangle 43"/>
            <p:cNvSpPr/>
            <p:nvPr/>
          </p:nvSpPr>
          <p:spPr>
            <a:xfrm>
              <a:off x="0" y="304"/>
              <a:ext cx="2419" cy="1039"/>
            </a:xfrm>
            <a:prstGeom prst="rect">
              <a:avLst/>
            </a:prstGeom>
            <a:noFill/>
            <a:ln w="12700">
              <a:noFill/>
            </a:ln>
          </p:spPr>
          <p:txBody>
            <a:bodyPr lIns="0" tIns="0" rIns="0" bIns="0"/>
            <a:p>
              <a:pPr eaLnBrk="1" hangingPunct="1">
                <a:lnSpc>
                  <a:spcPct val="125000"/>
                </a:lnSpc>
              </a:pPr>
              <a:r>
                <a:rPr lang="zh-CN" altLang="en-US" sz="900" dirty="0">
                  <a:solidFill>
                    <a:srgbClr val="000000"/>
                  </a:solidFill>
                  <a:latin typeface="微软雅黑" panose="020B0503020204020204" pitchFamily="34" charset="-122"/>
                  <a:ea typeface="微软雅黑" panose="020B0503020204020204" pitchFamily="34" charset="-122"/>
                  <a:sym typeface="Lato Light"/>
                </a:rPr>
                <a:t>此处添加详细文本描述，建议与标题相关并符合整体语言风格，语言描述尽量</a:t>
              </a:r>
              <a:endParaRPr lang="en-US" altLang="zh-CN" sz="900" dirty="0">
                <a:solidFill>
                  <a:srgbClr val="000000"/>
                </a:solidFill>
                <a:latin typeface="微软雅黑" panose="020B0503020204020204" pitchFamily="34" charset="-122"/>
                <a:ea typeface="微软雅黑" panose="020B0503020204020204" pitchFamily="34" charset="-122"/>
                <a:sym typeface="Lato Light"/>
              </a:endParaRPr>
            </a:p>
          </p:txBody>
        </p:sp>
      </p:grpSp>
      <p:sp>
        <p:nvSpPr>
          <p:cNvPr id="88" name="Freeform 6"/>
          <p:cNvSpPr>
            <a:spLocks noEditPoints="1"/>
          </p:cNvSpPr>
          <p:nvPr/>
        </p:nvSpPr>
        <p:spPr bwMode="auto">
          <a:xfrm>
            <a:off x="3940175" y="3362325"/>
            <a:ext cx="271463" cy="276225"/>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FFC000"/>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89" name="TextBox 8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000" fill="hold"/>
                                        <p:tgtEl>
                                          <p:spTgt spid="50"/>
                                        </p:tgtEl>
                                        <p:attrNameLst>
                                          <p:attrName>ppt_x</p:attrName>
                                        </p:attrNameLst>
                                      </p:cBhvr>
                                      <p:tavLst>
                                        <p:tav tm="0">
                                          <p:val>
                                            <p:strVal val="#ppt_x"/>
                                          </p:val>
                                        </p:tav>
                                        <p:tav tm="100000">
                                          <p:val>
                                            <p:strVal val="#ppt_x"/>
                                          </p:val>
                                        </p:tav>
                                      </p:tavLst>
                                    </p:anim>
                                    <p:anim calcmode="lin" valueType="num">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000" fill="hold"/>
                                        <p:tgtEl>
                                          <p:spTgt spid="51"/>
                                        </p:tgtEl>
                                        <p:attrNameLst>
                                          <p:attrName>ppt_x</p:attrName>
                                        </p:attrNameLst>
                                      </p:cBhvr>
                                      <p:tavLst>
                                        <p:tav tm="0">
                                          <p:val>
                                            <p:strVal val="#ppt_x"/>
                                          </p:val>
                                        </p:tav>
                                        <p:tav tm="100000">
                                          <p:val>
                                            <p:strVal val="#ppt_x"/>
                                          </p:val>
                                        </p:tav>
                                      </p:tavLst>
                                    </p:anim>
                                    <p:anim calcmode="lin" valueType="num">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000000"/>
                                          </p:val>
                                        </p:tav>
                                        <p:tav tm="100000">
                                          <p:val>
                                            <p:strVal val="#ppt_w"/>
                                          </p:val>
                                        </p:tav>
                                      </p:tavLst>
                                    </p:anim>
                                    <p:anim calcmode="lin" valueType="num">
                                      <p:cBhvr>
                                        <p:cTn id="17" dur="500" fill="hold"/>
                                        <p:tgtEl>
                                          <p:spTgt spid="52"/>
                                        </p:tgtEl>
                                        <p:attrNameLst>
                                          <p:attrName>ppt_h</p:attrName>
                                        </p:attrNameLst>
                                      </p:cBhvr>
                                      <p:tavLst>
                                        <p:tav tm="0">
                                          <p:val>
                                            <p:fltVal val="0.00000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000000"/>
                                          </p:val>
                                        </p:tav>
                                        <p:tav tm="100000">
                                          <p:val>
                                            <p:strVal val="#ppt_w"/>
                                          </p:val>
                                        </p:tav>
                                      </p:tavLst>
                                    </p:anim>
                                    <p:anim calcmode="lin" valueType="num">
                                      <p:cBhvr>
                                        <p:cTn id="37" dur="500" fill="hold"/>
                                        <p:tgtEl>
                                          <p:spTgt spid="62"/>
                                        </p:tgtEl>
                                        <p:attrNameLst>
                                          <p:attrName>ppt_h</p:attrName>
                                        </p:attrNameLst>
                                      </p:cBhvr>
                                      <p:tavLst>
                                        <p:tav tm="0">
                                          <p:val>
                                            <p:fltVal val="0.00000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000000"/>
                                          </p:val>
                                        </p:tav>
                                        <p:tav tm="100000">
                                          <p:val>
                                            <p:strVal val="#ppt_w"/>
                                          </p:val>
                                        </p:tav>
                                      </p:tavLst>
                                    </p:anim>
                                    <p:anim calcmode="lin" valueType="num">
                                      <p:cBhvr>
                                        <p:cTn id="57" dur="500" fill="hold"/>
                                        <p:tgtEl>
                                          <p:spTgt spid="72"/>
                                        </p:tgtEl>
                                        <p:attrNameLst>
                                          <p:attrName>ppt_h</p:attrName>
                                        </p:attrNameLst>
                                      </p:cBhvr>
                                      <p:tavLst>
                                        <p:tav tm="0">
                                          <p:val>
                                            <p:fltVal val="0.00000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000000"/>
                                          </p:val>
                                        </p:tav>
                                        <p:tav tm="100000">
                                          <p:val>
                                            <p:strVal val="#ppt_w"/>
                                          </p:val>
                                        </p:tav>
                                      </p:tavLst>
                                    </p:anim>
                                    <p:anim calcmode="lin" valueType="num">
                                      <p:cBhvr>
                                        <p:cTn id="77" dur="500" fill="hold"/>
                                        <p:tgtEl>
                                          <p:spTgt spid="82"/>
                                        </p:tgtEl>
                                        <p:attrNameLst>
                                          <p:attrName>ppt_h</p:attrName>
                                        </p:attrNameLst>
                                      </p:cBhvr>
                                      <p:tavLst>
                                        <p:tav tm="0">
                                          <p:val>
                                            <p:fltVal val="0.00000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年度收益增长</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770063" y="4156075"/>
            <a:ext cx="879475" cy="250825"/>
          </a:xfrm>
          <a:prstGeom prst="rect">
            <a:avLst/>
          </a:prstGeom>
          <a:noFill/>
          <a:ln w="9525">
            <a:noFill/>
          </a:ln>
        </p:spPr>
        <p:txBody>
          <a:bodyPr lIns="81477" tIns="40738" rIns="81477" bIns="40738">
            <a:spAutoFit/>
          </a:bodyPr>
          <a:p>
            <a:pPr algn="ctr" eaLnBrk="1" hangingPunct="1"/>
            <a:r>
              <a:rPr lang="zh-CN" altLang="en-US" sz="1100" dirty="0">
                <a:solidFill>
                  <a:srgbClr val="000000"/>
                </a:solidFill>
                <a:latin typeface="微软雅黑" panose="020B0503020204020204" pitchFamily="34" charset="-122"/>
                <a:ea typeface="微软雅黑" panose="020B0503020204020204" pitchFamily="34" charset="-122"/>
              </a:rPr>
              <a:t>收入来源一</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454150" y="3700463"/>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100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2773363" y="4156075"/>
            <a:ext cx="879475" cy="250825"/>
          </a:xfrm>
          <a:prstGeom prst="rect">
            <a:avLst/>
          </a:prstGeom>
          <a:noFill/>
          <a:ln w="9525">
            <a:noFill/>
          </a:ln>
        </p:spPr>
        <p:txBody>
          <a:bodyPr lIns="81477" tIns="40738" rIns="81477" bIns="40738">
            <a:spAutoFit/>
          </a:bodyPr>
          <a:p>
            <a:pPr algn="ctr" eaLnBrk="1" hangingPunct="1"/>
            <a:r>
              <a:rPr lang="zh-CN" altLang="en-US" sz="1100" dirty="0">
                <a:solidFill>
                  <a:srgbClr val="000000"/>
                </a:solidFill>
                <a:latin typeface="微软雅黑" panose="020B0503020204020204" pitchFamily="34" charset="-122"/>
                <a:ea typeface="微软雅黑" panose="020B0503020204020204" pitchFamily="34" charset="-122"/>
              </a:rPr>
              <a:t>收入来源二</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3763963" y="4156075"/>
            <a:ext cx="879475" cy="250825"/>
          </a:xfrm>
          <a:prstGeom prst="rect">
            <a:avLst/>
          </a:prstGeom>
          <a:noFill/>
          <a:ln w="9525">
            <a:noFill/>
          </a:ln>
        </p:spPr>
        <p:txBody>
          <a:bodyPr lIns="81477" tIns="40738" rIns="81477" bIns="40738">
            <a:spAutoFit/>
          </a:bodyPr>
          <a:p>
            <a:pPr algn="ctr" eaLnBrk="1" hangingPunct="1"/>
            <a:r>
              <a:rPr lang="zh-CN" altLang="en-US" sz="1100" dirty="0">
                <a:solidFill>
                  <a:srgbClr val="000000"/>
                </a:solidFill>
                <a:latin typeface="微软雅黑" panose="020B0503020204020204" pitchFamily="34" charset="-122"/>
                <a:ea typeface="微软雅黑" panose="020B0503020204020204" pitchFamily="34" charset="-122"/>
              </a:rPr>
              <a:t>收入来源三</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4752975" y="4156075"/>
            <a:ext cx="879475" cy="250825"/>
          </a:xfrm>
          <a:prstGeom prst="rect">
            <a:avLst/>
          </a:prstGeom>
          <a:noFill/>
          <a:ln w="9525">
            <a:noFill/>
          </a:ln>
        </p:spPr>
        <p:txBody>
          <a:bodyPr lIns="81477" tIns="40738" rIns="81477" bIns="40738">
            <a:spAutoFit/>
          </a:bodyPr>
          <a:p>
            <a:pPr algn="ctr" eaLnBrk="1" hangingPunct="1"/>
            <a:r>
              <a:rPr lang="zh-CN" altLang="en-US" sz="1100" dirty="0">
                <a:solidFill>
                  <a:srgbClr val="000000"/>
                </a:solidFill>
                <a:latin typeface="微软雅黑" panose="020B0503020204020204" pitchFamily="34" charset="-122"/>
                <a:ea typeface="微软雅黑" panose="020B0503020204020204" pitchFamily="34" charset="-122"/>
              </a:rPr>
              <a:t>收入来源四</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454150" y="3371850"/>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200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454150" y="3043238"/>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300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454150" y="2714625"/>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400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454150" y="2386013"/>
            <a:ext cx="193675" cy="122237"/>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500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454150" y="2057400"/>
            <a:ext cx="193675" cy="122238"/>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600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454150" y="1722438"/>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700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711325" y="1460500"/>
            <a:ext cx="3978275" cy="2630488"/>
            <a:chOff x="1126939" y="1350372"/>
            <a:chExt cx="4464496" cy="2952328"/>
          </a:xfrm>
        </p:grpSpPr>
        <p:cxnSp>
          <p:nvCxnSpPr>
            <p:cNvPr id="32811" name="直接连接符 64"/>
            <p:cNvCxnSpPr/>
            <p:nvPr/>
          </p:nvCxnSpPr>
          <p:spPr>
            <a:xfrm>
              <a:off x="1126939" y="4302700"/>
              <a:ext cx="4464496" cy="0"/>
            </a:xfrm>
            <a:prstGeom prst="line">
              <a:avLst/>
            </a:prstGeom>
            <a:ln w="6350" cap="flat" cmpd="sng">
              <a:solidFill>
                <a:srgbClr val="A6A6A6"/>
              </a:solidFill>
              <a:prstDash val="solid"/>
              <a:headEnd type="none" w="med" len="med"/>
              <a:tailEnd type="none" w="med" len="med"/>
            </a:ln>
          </p:spPr>
        </p:cxnSp>
        <p:cxnSp>
          <p:nvCxnSpPr>
            <p:cNvPr id="32812" name="直接连接符 65"/>
            <p:cNvCxnSpPr/>
            <p:nvPr/>
          </p:nvCxnSpPr>
          <p:spPr>
            <a:xfrm>
              <a:off x="1126939" y="3933659"/>
              <a:ext cx="4464496" cy="0"/>
            </a:xfrm>
            <a:prstGeom prst="line">
              <a:avLst/>
            </a:prstGeom>
            <a:ln w="6350" cap="flat" cmpd="sng">
              <a:solidFill>
                <a:srgbClr val="A6A6A6"/>
              </a:solidFill>
              <a:prstDash val="solid"/>
              <a:headEnd type="none" w="med" len="med"/>
              <a:tailEnd type="none" w="med" len="med"/>
            </a:ln>
          </p:spPr>
        </p:cxnSp>
        <p:cxnSp>
          <p:nvCxnSpPr>
            <p:cNvPr id="32813" name="直接连接符 66"/>
            <p:cNvCxnSpPr/>
            <p:nvPr/>
          </p:nvCxnSpPr>
          <p:spPr>
            <a:xfrm>
              <a:off x="1126939" y="3564618"/>
              <a:ext cx="4464496" cy="0"/>
            </a:xfrm>
            <a:prstGeom prst="line">
              <a:avLst/>
            </a:prstGeom>
            <a:ln w="6350" cap="flat" cmpd="sng">
              <a:solidFill>
                <a:srgbClr val="A6A6A6"/>
              </a:solidFill>
              <a:prstDash val="solid"/>
              <a:headEnd type="none" w="med" len="med"/>
              <a:tailEnd type="none" w="med" len="med"/>
            </a:ln>
          </p:spPr>
        </p:cxnSp>
        <p:cxnSp>
          <p:nvCxnSpPr>
            <p:cNvPr id="32814" name="直接连接符 67"/>
            <p:cNvCxnSpPr/>
            <p:nvPr/>
          </p:nvCxnSpPr>
          <p:spPr>
            <a:xfrm>
              <a:off x="1126939" y="3195577"/>
              <a:ext cx="4464496" cy="0"/>
            </a:xfrm>
            <a:prstGeom prst="line">
              <a:avLst/>
            </a:prstGeom>
            <a:ln w="6350" cap="flat" cmpd="sng">
              <a:solidFill>
                <a:srgbClr val="A6A6A6"/>
              </a:solidFill>
              <a:prstDash val="solid"/>
              <a:headEnd type="none" w="med" len="med"/>
              <a:tailEnd type="none" w="med" len="med"/>
            </a:ln>
          </p:spPr>
        </p:cxnSp>
        <p:cxnSp>
          <p:nvCxnSpPr>
            <p:cNvPr id="32815" name="直接连接符 68"/>
            <p:cNvCxnSpPr/>
            <p:nvPr/>
          </p:nvCxnSpPr>
          <p:spPr>
            <a:xfrm>
              <a:off x="1126939" y="2826536"/>
              <a:ext cx="4464496" cy="0"/>
            </a:xfrm>
            <a:prstGeom prst="line">
              <a:avLst/>
            </a:prstGeom>
            <a:ln w="6350" cap="flat" cmpd="sng">
              <a:solidFill>
                <a:srgbClr val="A6A6A6"/>
              </a:solidFill>
              <a:prstDash val="solid"/>
              <a:headEnd type="none" w="med" len="med"/>
              <a:tailEnd type="none" w="med" len="med"/>
            </a:ln>
          </p:spPr>
        </p:cxnSp>
        <p:cxnSp>
          <p:nvCxnSpPr>
            <p:cNvPr id="32816" name="直接连接符 69"/>
            <p:cNvCxnSpPr/>
            <p:nvPr/>
          </p:nvCxnSpPr>
          <p:spPr>
            <a:xfrm>
              <a:off x="1126939" y="2457495"/>
              <a:ext cx="4464496" cy="0"/>
            </a:xfrm>
            <a:prstGeom prst="line">
              <a:avLst/>
            </a:prstGeom>
            <a:ln w="6350" cap="flat" cmpd="sng">
              <a:solidFill>
                <a:srgbClr val="A6A6A6"/>
              </a:solidFill>
              <a:prstDash val="solid"/>
              <a:headEnd type="none" w="med" len="med"/>
              <a:tailEnd type="none" w="med" len="med"/>
            </a:ln>
          </p:spPr>
        </p:cxnSp>
        <p:cxnSp>
          <p:nvCxnSpPr>
            <p:cNvPr id="32817" name="直接连接符 70"/>
            <p:cNvCxnSpPr/>
            <p:nvPr/>
          </p:nvCxnSpPr>
          <p:spPr>
            <a:xfrm>
              <a:off x="1126939" y="2088454"/>
              <a:ext cx="4464496" cy="0"/>
            </a:xfrm>
            <a:prstGeom prst="line">
              <a:avLst/>
            </a:prstGeom>
            <a:ln w="6350" cap="flat" cmpd="sng">
              <a:solidFill>
                <a:srgbClr val="A6A6A6"/>
              </a:solidFill>
              <a:prstDash val="solid"/>
              <a:headEnd type="none" w="med" len="med"/>
              <a:tailEnd type="none" w="med" len="med"/>
            </a:ln>
          </p:spPr>
        </p:cxnSp>
        <p:cxnSp>
          <p:nvCxnSpPr>
            <p:cNvPr id="32818" name="直接连接符 71"/>
            <p:cNvCxnSpPr/>
            <p:nvPr/>
          </p:nvCxnSpPr>
          <p:spPr>
            <a:xfrm>
              <a:off x="1126939" y="1719413"/>
              <a:ext cx="4464496" cy="0"/>
            </a:xfrm>
            <a:prstGeom prst="line">
              <a:avLst/>
            </a:prstGeom>
            <a:ln w="6350" cap="flat" cmpd="sng">
              <a:solidFill>
                <a:srgbClr val="A6A6A6"/>
              </a:solidFill>
              <a:prstDash val="solid"/>
              <a:headEnd type="none" w="med" len="med"/>
              <a:tailEnd type="none" w="med" len="med"/>
            </a:ln>
          </p:spPr>
        </p:cxnSp>
        <p:cxnSp>
          <p:nvCxnSpPr>
            <p:cNvPr id="32819" name="直接连接符 72"/>
            <p:cNvCxnSpPr/>
            <p:nvPr/>
          </p:nvCxnSpPr>
          <p:spPr>
            <a:xfrm>
              <a:off x="1126939" y="1350372"/>
              <a:ext cx="4464496" cy="0"/>
            </a:xfrm>
            <a:prstGeom prst="line">
              <a:avLst/>
            </a:prstGeom>
            <a:ln w="6350" cap="flat" cmpd="sng">
              <a:solidFill>
                <a:srgbClr val="A6A6A6"/>
              </a:solidFill>
              <a:prstDash val="solid"/>
              <a:headEnd type="none" w="med" len="med"/>
              <a:tailEnd type="none" w="med" len="med"/>
            </a:ln>
          </p:spPr>
        </p:cxnSp>
      </p:grpSp>
      <p:sp>
        <p:nvSpPr>
          <p:cNvPr id="74" name="TextBox 73"/>
          <p:cNvSpPr txBox="1"/>
          <p:nvPr/>
        </p:nvSpPr>
        <p:spPr>
          <a:xfrm>
            <a:off x="1454150" y="1398588"/>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800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454150" y="4029075"/>
            <a:ext cx="193675" cy="123825"/>
          </a:xfrm>
          <a:prstGeom prst="rect">
            <a:avLst/>
          </a:prstGeom>
          <a:noFill/>
          <a:ln w="9525">
            <a:noFill/>
          </a:ln>
        </p:spPr>
        <p:txBody>
          <a:bodyPr lIns="0" tIns="0" rIns="0" bIns="0">
            <a:spAutoFit/>
          </a:bodyPr>
          <a:p>
            <a:pPr algn="just" eaLnBrk="1" hangingPunct="1"/>
            <a:r>
              <a:rPr lang="en-US" altLang="zh-CN" sz="800" dirty="0">
                <a:solidFill>
                  <a:srgbClr val="000000"/>
                </a:solidFill>
                <a:latin typeface="微软雅黑" panose="020B0503020204020204" pitchFamily="34" charset="-122"/>
                <a:ea typeface="微软雅黑" panose="020B0503020204020204" pitchFamily="34" charset="-122"/>
              </a:rPr>
              <a:t>0</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76" name="矩形 75"/>
          <p:cNvSpPr/>
          <p:nvPr/>
        </p:nvSpPr>
        <p:spPr>
          <a:xfrm>
            <a:off x="1943100" y="1789113"/>
            <a:ext cx="577850" cy="2301875"/>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7" name="矩形 76"/>
          <p:cNvSpPr/>
          <p:nvPr/>
        </p:nvSpPr>
        <p:spPr>
          <a:xfrm>
            <a:off x="1943100" y="1951038"/>
            <a:ext cx="577850" cy="2139950"/>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8" name="矩形 77"/>
          <p:cNvSpPr/>
          <p:nvPr/>
        </p:nvSpPr>
        <p:spPr>
          <a:xfrm>
            <a:off x="2924175" y="2447925"/>
            <a:ext cx="577850" cy="1643063"/>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9" name="矩形 78"/>
          <p:cNvSpPr/>
          <p:nvPr/>
        </p:nvSpPr>
        <p:spPr>
          <a:xfrm>
            <a:off x="2924175" y="2714625"/>
            <a:ext cx="577850" cy="1376363"/>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0" name="矩形 79"/>
          <p:cNvSpPr/>
          <p:nvPr/>
        </p:nvSpPr>
        <p:spPr>
          <a:xfrm>
            <a:off x="3914775" y="2940050"/>
            <a:ext cx="577850" cy="1150938"/>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1" name="矩形 80"/>
          <p:cNvSpPr/>
          <p:nvPr/>
        </p:nvSpPr>
        <p:spPr>
          <a:xfrm>
            <a:off x="3914775" y="3371850"/>
            <a:ext cx="577850" cy="719138"/>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2" name="矩形 81"/>
          <p:cNvSpPr/>
          <p:nvPr/>
        </p:nvSpPr>
        <p:spPr>
          <a:xfrm>
            <a:off x="4910138" y="3105150"/>
            <a:ext cx="577850" cy="985838"/>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3" name="矩形 82"/>
          <p:cNvSpPr/>
          <p:nvPr/>
        </p:nvSpPr>
        <p:spPr>
          <a:xfrm>
            <a:off x="4910138" y="3319463"/>
            <a:ext cx="577850" cy="771525"/>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4" name="TextBox 83"/>
          <p:cNvSpPr txBox="1"/>
          <p:nvPr/>
        </p:nvSpPr>
        <p:spPr>
          <a:xfrm>
            <a:off x="6084888" y="1779588"/>
            <a:ext cx="2182812" cy="925512"/>
          </a:xfrm>
          <a:prstGeom prst="rect">
            <a:avLst/>
          </a:prstGeom>
          <a:noFill/>
          <a:ln w="9525">
            <a:noFill/>
          </a:ln>
        </p:spPr>
        <p:txBody>
          <a:bodyPr lIns="0" tIns="0" rIns="0" bIns="0">
            <a:spAutoFit/>
          </a:bodyPr>
          <a:p>
            <a:pPr algn="just" eaLnBrk="1" hangingPunct="1">
              <a:lnSpc>
                <a:spcPct val="120000"/>
              </a:lnSpc>
            </a:pPr>
            <a:r>
              <a:rPr lang="zh-CN" altLang="en-US" sz="1000" dirty="0">
                <a:solidFill>
                  <a:srgbClr val="7F7F7F"/>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endParaRPr lang="zh-CN" altLang="en-US" sz="1000" dirty="0">
              <a:solidFill>
                <a:srgbClr val="7F7F7F"/>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6084888" y="1347788"/>
            <a:ext cx="1835150" cy="277812"/>
          </a:xfrm>
          <a:prstGeom prst="rect">
            <a:avLst/>
          </a:prstGeom>
          <a:noFill/>
          <a:ln w="9525">
            <a:noFill/>
          </a:ln>
        </p:spPr>
        <p:txBody>
          <a:bodyPr lIns="0" tIns="0" rIns="0" bIns="0">
            <a:spAutoFit/>
          </a:bodyPr>
          <a:p>
            <a:pPr eaLnBrk="1" hangingPunct="1"/>
            <a:r>
              <a:rPr lang="zh-CN" altLang="en-US" dirty="0">
                <a:solidFill>
                  <a:srgbClr val="7F7F7F"/>
                </a:solidFill>
                <a:latin typeface="微软雅黑" panose="020B0503020204020204" pitchFamily="34" charset="-122"/>
                <a:ea typeface="微软雅黑" panose="020B0503020204020204" pitchFamily="34" charset="-122"/>
              </a:rPr>
              <a:t>点击输入标题文本</a:t>
            </a:r>
            <a:endParaRPr lang="zh-CN" altLang="en-US" dirty="0">
              <a:solidFill>
                <a:srgbClr val="7F7F7F"/>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064250" y="3035300"/>
            <a:ext cx="2028825" cy="415925"/>
          </a:xfrm>
          <a:prstGeom prst="rect">
            <a:avLst/>
          </a:prstGeom>
          <a:noFill/>
          <a:ln w="9525">
            <a:noFill/>
          </a:ln>
        </p:spPr>
        <p:txBody>
          <a:bodyPr lIns="0" tIns="0" rIns="0" bIns="0">
            <a:spAutoFit/>
          </a:bodyPr>
          <a:p>
            <a:pPr eaLnBrk="1" hangingPunct="1"/>
            <a:r>
              <a:rPr lang="en-US" altLang="zh-CN" sz="2700" dirty="0">
                <a:solidFill>
                  <a:srgbClr val="7F7F7F"/>
                </a:solidFill>
                <a:latin typeface="微软雅黑" panose="020B0503020204020204" pitchFamily="34" charset="-122"/>
                <a:ea typeface="微软雅黑" panose="020B0503020204020204" pitchFamily="34" charset="-122"/>
              </a:rPr>
              <a:t>18,500,000</a:t>
            </a:r>
            <a:endParaRPr lang="zh-CN" altLang="en-US" sz="2700" dirty="0">
              <a:solidFill>
                <a:srgbClr val="7F7F7F"/>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6084888" y="2824163"/>
            <a:ext cx="1284287" cy="200025"/>
          </a:xfrm>
          <a:prstGeom prst="rect">
            <a:avLst/>
          </a:prstGeom>
          <a:noFill/>
          <a:ln w="9525">
            <a:noFill/>
          </a:ln>
        </p:spPr>
        <p:txBody>
          <a:bodyPr lIns="0" tIns="0" rIns="0" bIns="0">
            <a:spAutoFit/>
          </a:bodyPr>
          <a:p>
            <a:pPr eaLnBrk="1" hangingPunct="1"/>
            <a:r>
              <a:rPr lang="zh-CN" altLang="en-US" sz="1300" b="1" dirty="0">
                <a:solidFill>
                  <a:srgbClr val="7F7F7F"/>
                </a:solidFill>
                <a:latin typeface="微软雅黑" panose="020B0503020204020204" pitchFamily="34" charset="-122"/>
                <a:ea typeface="微软雅黑" panose="020B0503020204020204" pitchFamily="34" charset="-122"/>
              </a:rPr>
              <a:t>全年总额：</a:t>
            </a:r>
            <a:endParaRPr lang="zh-CN" altLang="en-US" sz="1300" b="1" dirty="0">
              <a:solidFill>
                <a:srgbClr val="7F7F7F"/>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6094413" y="3846513"/>
            <a:ext cx="566737" cy="200025"/>
          </a:xfrm>
          <a:prstGeom prst="rect">
            <a:avLst/>
          </a:prstGeom>
          <a:noFill/>
          <a:ln w="9525">
            <a:noFill/>
          </a:ln>
        </p:spPr>
        <p:txBody>
          <a:bodyPr lIns="0" tIns="0" rIns="0" bIns="0">
            <a:spAutoFit/>
          </a:bodyPr>
          <a:p>
            <a:pPr eaLnBrk="1" hangingPunct="1"/>
            <a:r>
              <a:rPr lang="zh-CN" altLang="en-US" sz="1300" dirty="0">
                <a:solidFill>
                  <a:srgbClr val="7F7F7F"/>
                </a:solidFill>
                <a:latin typeface="微软雅黑" panose="020B0503020204020204" pitchFamily="34" charset="-122"/>
                <a:ea typeface="微软雅黑" panose="020B0503020204020204" pitchFamily="34" charset="-122"/>
              </a:rPr>
              <a:t>毛利润</a:t>
            </a:r>
            <a:endParaRPr lang="zh-CN" altLang="en-US" sz="1300" dirty="0">
              <a:solidFill>
                <a:srgbClr val="7F7F7F"/>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6094413" y="4152900"/>
            <a:ext cx="566737" cy="200025"/>
          </a:xfrm>
          <a:prstGeom prst="rect">
            <a:avLst/>
          </a:prstGeom>
          <a:noFill/>
          <a:ln w="9525">
            <a:noFill/>
          </a:ln>
        </p:spPr>
        <p:txBody>
          <a:bodyPr lIns="0" tIns="0" rIns="0" bIns="0">
            <a:spAutoFit/>
          </a:bodyPr>
          <a:p>
            <a:pPr eaLnBrk="1" hangingPunct="1"/>
            <a:r>
              <a:rPr lang="zh-CN" altLang="en-US" sz="1300" dirty="0">
                <a:solidFill>
                  <a:srgbClr val="7F7F7F"/>
                </a:solidFill>
                <a:latin typeface="微软雅黑" panose="020B0503020204020204" pitchFamily="34" charset="-122"/>
                <a:ea typeface="微软雅黑" panose="020B0503020204020204" pitchFamily="34" charset="-122"/>
              </a:rPr>
              <a:t>纯利润</a:t>
            </a:r>
            <a:endParaRPr lang="zh-CN" altLang="en-US" sz="1300" dirty="0">
              <a:solidFill>
                <a:srgbClr val="7F7F7F"/>
              </a:solidFill>
              <a:latin typeface="微软雅黑" panose="020B0503020204020204" pitchFamily="34" charset="-122"/>
              <a:ea typeface="微软雅黑" panose="020B0503020204020204" pitchFamily="34" charset="-122"/>
            </a:endParaRPr>
          </a:p>
        </p:txBody>
      </p:sp>
      <p:sp>
        <p:nvSpPr>
          <p:cNvPr id="90" name="TextBox 9"/>
          <p:cNvSpPr txBox="1"/>
          <p:nvPr/>
        </p:nvSpPr>
        <p:spPr>
          <a:xfrm>
            <a:off x="3967163" y="2692400"/>
            <a:ext cx="487362" cy="204788"/>
          </a:xfrm>
          <a:prstGeom prst="rect">
            <a:avLst/>
          </a:prstGeom>
          <a:noFill/>
          <a:ln w="9525">
            <a:noFill/>
          </a:ln>
        </p:spPr>
        <p:txBody>
          <a:bodyPr wrap="none" lIns="0" tIns="0" rIns="0" bIns="0">
            <a:spAutoFit/>
          </a:bodyPr>
          <a:p>
            <a:pPr algn="ctr" eaLnBrk="1" hangingPunct="1"/>
            <a:r>
              <a:rPr lang="en-US" altLang="zh-CN" sz="1300" b="1" dirty="0">
                <a:solidFill>
                  <a:srgbClr val="17375E"/>
                </a:solidFill>
                <a:latin typeface="微软雅黑" panose="020B0503020204020204" pitchFamily="34" charset="-122"/>
                <a:ea typeface="微软雅黑" panose="020B0503020204020204" pitchFamily="34" charset="-122"/>
              </a:rPr>
              <a:t>350</a:t>
            </a:r>
            <a:r>
              <a:rPr lang="zh-CN" altLang="en-US" sz="1300" b="1" dirty="0">
                <a:solidFill>
                  <a:srgbClr val="17375E"/>
                </a:solidFill>
                <a:latin typeface="微软雅黑" panose="020B0503020204020204" pitchFamily="34" charset="-122"/>
                <a:ea typeface="微软雅黑" panose="020B0503020204020204" pitchFamily="34" charset="-122"/>
              </a:rPr>
              <a:t>万</a:t>
            </a:r>
            <a:endParaRPr lang="zh-CN" altLang="en-US" sz="1300" b="1" dirty="0">
              <a:solidFill>
                <a:srgbClr val="17375E"/>
              </a:solidFill>
              <a:latin typeface="微软雅黑" panose="020B0503020204020204" pitchFamily="34" charset="-122"/>
              <a:ea typeface="微软雅黑" panose="020B0503020204020204" pitchFamily="34" charset="-122"/>
            </a:endParaRPr>
          </a:p>
        </p:txBody>
      </p:sp>
      <p:sp>
        <p:nvSpPr>
          <p:cNvPr id="91" name="TextBox 9"/>
          <p:cNvSpPr txBox="1"/>
          <p:nvPr/>
        </p:nvSpPr>
        <p:spPr>
          <a:xfrm>
            <a:off x="2968625" y="2214563"/>
            <a:ext cx="488950" cy="206375"/>
          </a:xfrm>
          <a:prstGeom prst="rect">
            <a:avLst/>
          </a:prstGeom>
          <a:noFill/>
          <a:ln w="9525">
            <a:noFill/>
          </a:ln>
        </p:spPr>
        <p:txBody>
          <a:bodyPr wrap="none" lIns="0" tIns="0" rIns="0" bIns="0">
            <a:spAutoFit/>
          </a:bodyPr>
          <a:p>
            <a:pPr algn="ctr" eaLnBrk="1" hangingPunct="1"/>
            <a:r>
              <a:rPr lang="en-US" altLang="zh-CN" sz="1300" b="1" dirty="0">
                <a:solidFill>
                  <a:srgbClr val="17375E"/>
                </a:solidFill>
                <a:latin typeface="微软雅黑" panose="020B0503020204020204" pitchFamily="34" charset="-122"/>
                <a:ea typeface="微软雅黑" panose="020B0503020204020204" pitchFamily="34" charset="-122"/>
              </a:rPr>
              <a:t>500</a:t>
            </a:r>
            <a:r>
              <a:rPr lang="zh-CN" altLang="en-US" sz="1300" b="1" dirty="0">
                <a:solidFill>
                  <a:srgbClr val="17375E"/>
                </a:solidFill>
                <a:latin typeface="微软雅黑" panose="020B0503020204020204" pitchFamily="34" charset="-122"/>
                <a:ea typeface="微软雅黑" panose="020B0503020204020204" pitchFamily="34" charset="-122"/>
              </a:rPr>
              <a:t>万</a:t>
            </a:r>
            <a:endParaRPr lang="zh-CN" altLang="en-US" sz="1300" b="1" dirty="0">
              <a:solidFill>
                <a:srgbClr val="17375E"/>
              </a:solidFill>
              <a:latin typeface="微软雅黑" panose="020B0503020204020204" pitchFamily="34" charset="-122"/>
              <a:ea typeface="微软雅黑" panose="020B0503020204020204" pitchFamily="34" charset="-122"/>
            </a:endParaRPr>
          </a:p>
        </p:txBody>
      </p:sp>
      <p:sp>
        <p:nvSpPr>
          <p:cNvPr id="92" name="TextBox 9"/>
          <p:cNvSpPr txBox="1"/>
          <p:nvPr/>
        </p:nvSpPr>
        <p:spPr>
          <a:xfrm>
            <a:off x="4951413" y="2878138"/>
            <a:ext cx="488950" cy="206375"/>
          </a:xfrm>
          <a:prstGeom prst="rect">
            <a:avLst/>
          </a:prstGeom>
          <a:noFill/>
          <a:ln w="9525">
            <a:noFill/>
          </a:ln>
        </p:spPr>
        <p:txBody>
          <a:bodyPr wrap="none" lIns="0" tIns="0" rIns="0" bIns="0">
            <a:spAutoFit/>
          </a:bodyPr>
          <a:p>
            <a:pPr algn="ctr" eaLnBrk="1" hangingPunct="1"/>
            <a:r>
              <a:rPr lang="en-US" altLang="zh-CN" sz="1300" b="1" dirty="0">
                <a:solidFill>
                  <a:srgbClr val="17375E"/>
                </a:solidFill>
                <a:latin typeface="微软雅黑" panose="020B0503020204020204" pitchFamily="34" charset="-122"/>
                <a:ea typeface="微软雅黑" panose="020B0503020204020204" pitchFamily="34" charset="-122"/>
              </a:rPr>
              <a:t>300</a:t>
            </a:r>
            <a:r>
              <a:rPr lang="zh-CN" altLang="en-US" sz="1300" b="1" dirty="0">
                <a:solidFill>
                  <a:srgbClr val="17375E"/>
                </a:solidFill>
                <a:latin typeface="微软雅黑" panose="020B0503020204020204" pitchFamily="34" charset="-122"/>
                <a:ea typeface="微软雅黑" panose="020B0503020204020204" pitchFamily="34" charset="-122"/>
              </a:rPr>
              <a:t>万</a:t>
            </a:r>
            <a:endParaRPr lang="zh-CN" altLang="en-US" sz="1300" b="1" dirty="0">
              <a:solidFill>
                <a:srgbClr val="17375E"/>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1300163" y="4176713"/>
            <a:ext cx="469900" cy="204787"/>
          </a:xfrm>
          <a:prstGeom prst="rect">
            <a:avLst/>
          </a:prstGeom>
          <a:noFill/>
          <a:ln w="9525">
            <a:noFill/>
          </a:ln>
        </p:spPr>
        <p:txBody>
          <a:bodyPr lIns="81477" tIns="40738" rIns="81477" bIns="40738">
            <a:spAutoFit/>
          </a:bodyPr>
          <a:p>
            <a:pPr algn="ctr" eaLnBrk="1" hangingPunct="1"/>
            <a:r>
              <a:rPr lang="zh-CN" altLang="en-US" sz="800" dirty="0">
                <a:solidFill>
                  <a:srgbClr val="000000"/>
                </a:solidFill>
                <a:latin typeface="微软雅黑" panose="020B0503020204020204" pitchFamily="34" charset="-122"/>
                <a:ea typeface="微软雅黑" panose="020B0503020204020204" pitchFamily="34" charset="-122"/>
              </a:rPr>
              <a:t>（万元）</a:t>
            </a:r>
            <a:endParaRPr lang="zh-CN" altLang="en-US" sz="800" dirty="0">
              <a:solidFill>
                <a:srgbClr val="000000"/>
              </a:solidFill>
              <a:latin typeface="微软雅黑" panose="020B0503020204020204" pitchFamily="34" charset="-122"/>
              <a:ea typeface="微软雅黑" panose="020B0503020204020204" pitchFamily="34" charset="-122"/>
            </a:endParaRPr>
          </a:p>
        </p:txBody>
      </p:sp>
      <p:sp>
        <p:nvSpPr>
          <p:cNvPr id="94" name="TextBox 9"/>
          <p:cNvSpPr txBox="1"/>
          <p:nvPr/>
        </p:nvSpPr>
        <p:spPr>
          <a:xfrm>
            <a:off x="2036763" y="2035175"/>
            <a:ext cx="390525" cy="169863"/>
          </a:xfrm>
          <a:prstGeom prst="rect">
            <a:avLst/>
          </a:prstGeom>
          <a:noFill/>
          <a:ln w="9525">
            <a:noFill/>
          </a:ln>
        </p:spPr>
        <p:txBody>
          <a:bodyPr wrap="none" lIns="0" tIns="0" rIns="0" bIns="0">
            <a:spAutoFit/>
          </a:bodyPr>
          <a:p>
            <a:pPr algn="ctr" eaLnBrk="1" hangingPunct="1"/>
            <a:r>
              <a:rPr lang="en-US" altLang="zh-CN" sz="1100" dirty="0">
                <a:solidFill>
                  <a:srgbClr val="FFFFFF"/>
                </a:solidFill>
                <a:latin typeface="微软雅黑" panose="020B0503020204020204" pitchFamily="34" charset="-122"/>
                <a:ea typeface="微软雅黑" panose="020B0503020204020204" pitchFamily="34" charset="-122"/>
              </a:rPr>
              <a:t>650</a:t>
            </a:r>
            <a:r>
              <a:rPr lang="zh-CN" altLang="en-US" sz="1100" dirty="0">
                <a:solidFill>
                  <a:srgbClr val="FFFFFF"/>
                </a:solidFill>
                <a:latin typeface="微软雅黑" panose="020B0503020204020204" pitchFamily="34" charset="-122"/>
                <a:ea typeface="微软雅黑" panose="020B0503020204020204" pitchFamily="34" charset="-122"/>
              </a:rPr>
              <a:t>万</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95" name="TextBox 9"/>
          <p:cNvSpPr txBox="1"/>
          <p:nvPr/>
        </p:nvSpPr>
        <p:spPr>
          <a:xfrm>
            <a:off x="3017838" y="2784475"/>
            <a:ext cx="390525" cy="169863"/>
          </a:xfrm>
          <a:prstGeom prst="rect">
            <a:avLst/>
          </a:prstGeom>
          <a:noFill/>
          <a:ln w="9525">
            <a:noFill/>
          </a:ln>
        </p:spPr>
        <p:txBody>
          <a:bodyPr wrap="none" lIns="0" tIns="0" rIns="0" bIns="0">
            <a:spAutoFit/>
          </a:bodyPr>
          <a:p>
            <a:pPr algn="ctr" eaLnBrk="1" hangingPunct="1"/>
            <a:r>
              <a:rPr lang="en-US" altLang="zh-CN" sz="1100" dirty="0">
                <a:solidFill>
                  <a:srgbClr val="FFFFFF"/>
                </a:solidFill>
                <a:latin typeface="微软雅黑" panose="020B0503020204020204" pitchFamily="34" charset="-122"/>
                <a:ea typeface="微软雅黑" panose="020B0503020204020204" pitchFamily="34" charset="-122"/>
              </a:rPr>
              <a:t>420</a:t>
            </a:r>
            <a:r>
              <a:rPr lang="zh-CN" altLang="en-US" sz="1100" dirty="0">
                <a:solidFill>
                  <a:srgbClr val="FFFFFF"/>
                </a:solidFill>
                <a:latin typeface="微软雅黑" panose="020B0503020204020204" pitchFamily="34" charset="-122"/>
                <a:ea typeface="微软雅黑" panose="020B0503020204020204" pitchFamily="34" charset="-122"/>
              </a:rPr>
              <a:t>万</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96" name="TextBox 9"/>
          <p:cNvSpPr txBox="1"/>
          <p:nvPr/>
        </p:nvSpPr>
        <p:spPr>
          <a:xfrm>
            <a:off x="4008438" y="3433763"/>
            <a:ext cx="390525" cy="169862"/>
          </a:xfrm>
          <a:prstGeom prst="rect">
            <a:avLst/>
          </a:prstGeom>
          <a:noFill/>
          <a:ln w="9525">
            <a:noFill/>
          </a:ln>
        </p:spPr>
        <p:txBody>
          <a:bodyPr wrap="none" lIns="0" tIns="0" rIns="0" bIns="0">
            <a:spAutoFit/>
          </a:bodyPr>
          <a:p>
            <a:pPr algn="ctr" eaLnBrk="1" hangingPunct="1"/>
            <a:r>
              <a:rPr lang="en-US" altLang="zh-CN" sz="1100" dirty="0">
                <a:solidFill>
                  <a:srgbClr val="FFFFFF"/>
                </a:solidFill>
                <a:latin typeface="微软雅黑" panose="020B0503020204020204" pitchFamily="34" charset="-122"/>
                <a:ea typeface="微软雅黑" panose="020B0503020204020204" pitchFamily="34" charset="-122"/>
              </a:rPr>
              <a:t>220</a:t>
            </a:r>
            <a:r>
              <a:rPr lang="zh-CN" altLang="en-US" sz="1100" dirty="0">
                <a:solidFill>
                  <a:srgbClr val="FFFFFF"/>
                </a:solidFill>
                <a:latin typeface="微软雅黑" panose="020B0503020204020204" pitchFamily="34" charset="-122"/>
                <a:ea typeface="微软雅黑" panose="020B0503020204020204" pitchFamily="34" charset="-122"/>
              </a:rPr>
              <a:t>万</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97" name="TextBox 9"/>
          <p:cNvSpPr txBox="1"/>
          <p:nvPr/>
        </p:nvSpPr>
        <p:spPr>
          <a:xfrm>
            <a:off x="4981575" y="3413125"/>
            <a:ext cx="392113" cy="169863"/>
          </a:xfrm>
          <a:prstGeom prst="rect">
            <a:avLst/>
          </a:prstGeom>
          <a:noFill/>
          <a:ln w="9525">
            <a:noFill/>
          </a:ln>
        </p:spPr>
        <p:txBody>
          <a:bodyPr wrap="none" lIns="0" tIns="0" rIns="0" bIns="0">
            <a:spAutoFit/>
          </a:bodyPr>
          <a:p>
            <a:pPr algn="ctr" eaLnBrk="1" hangingPunct="1"/>
            <a:r>
              <a:rPr lang="en-US" altLang="zh-CN" sz="1100" dirty="0">
                <a:solidFill>
                  <a:srgbClr val="FFFFFF"/>
                </a:solidFill>
                <a:latin typeface="微软雅黑" panose="020B0503020204020204" pitchFamily="34" charset="-122"/>
                <a:ea typeface="微软雅黑" panose="020B0503020204020204" pitchFamily="34" charset="-122"/>
              </a:rPr>
              <a:t>240</a:t>
            </a:r>
            <a:r>
              <a:rPr lang="zh-CN" altLang="en-US" sz="1100" dirty="0">
                <a:solidFill>
                  <a:srgbClr val="FFFFFF"/>
                </a:solidFill>
                <a:latin typeface="微软雅黑" panose="020B0503020204020204" pitchFamily="34" charset="-122"/>
                <a:ea typeface="微软雅黑" panose="020B0503020204020204" pitchFamily="34" charset="-122"/>
              </a:rPr>
              <a:t>万</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98" name="矩形 97"/>
          <p:cNvSpPr/>
          <p:nvPr/>
        </p:nvSpPr>
        <p:spPr>
          <a:xfrm>
            <a:off x="6661150" y="3870325"/>
            <a:ext cx="341313" cy="163513"/>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pitchFamily="34" charset="-122"/>
              <a:cs typeface="+mn-cs"/>
            </a:endParaRPr>
          </a:p>
        </p:txBody>
      </p:sp>
      <p:sp>
        <p:nvSpPr>
          <p:cNvPr id="99" name="矩形 98"/>
          <p:cNvSpPr/>
          <p:nvPr/>
        </p:nvSpPr>
        <p:spPr>
          <a:xfrm>
            <a:off x="6661150" y="4167188"/>
            <a:ext cx="341313" cy="165100"/>
          </a:xfrm>
          <a:prstGeom prst="rect">
            <a:avLst/>
          </a:prstGeom>
          <a:solidFill>
            <a:srgbClr val="17375E"/>
          </a:solidFill>
          <a:ln w="25400" cap="flat" cmpd="sng" algn="ctr">
            <a:noFill/>
            <a:prstDash val="solid"/>
          </a:ln>
          <a:effectLst/>
        </p:spPr>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pitchFamily="34" charset="-122"/>
              <a:cs typeface="+mn-cs"/>
            </a:endParaRPr>
          </a:p>
        </p:txBody>
      </p:sp>
      <p:sp>
        <p:nvSpPr>
          <p:cNvPr id="100" name="TextBox 9"/>
          <p:cNvSpPr txBox="1"/>
          <p:nvPr/>
        </p:nvSpPr>
        <p:spPr>
          <a:xfrm>
            <a:off x="1998663" y="1573213"/>
            <a:ext cx="488950" cy="206375"/>
          </a:xfrm>
          <a:prstGeom prst="rect">
            <a:avLst/>
          </a:prstGeom>
          <a:noFill/>
          <a:ln w="9525">
            <a:noFill/>
          </a:ln>
        </p:spPr>
        <p:txBody>
          <a:bodyPr wrap="none" lIns="0" tIns="0" rIns="0" bIns="0">
            <a:spAutoFit/>
          </a:bodyPr>
          <a:p>
            <a:pPr algn="ctr" eaLnBrk="1" hangingPunct="1"/>
            <a:r>
              <a:rPr lang="en-US" altLang="zh-CN" sz="1300" b="1" dirty="0">
                <a:solidFill>
                  <a:srgbClr val="17375E"/>
                </a:solidFill>
                <a:latin typeface="微软雅黑" panose="020B0503020204020204" pitchFamily="34" charset="-122"/>
                <a:ea typeface="微软雅黑" panose="020B0503020204020204" pitchFamily="34" charset="-122"/>
              </a:rPr>
              <a:t>700</a:t>
            </a:r>
            <a:r>
              <a:rPr lang="zh-CN" altLang="en-US" sz="1300" b="1" dirty="0">
                <a:solidFill>
                  <a:srgbClr val="17375E"/>
                </a:solidFill>
                <a:latin typeface="微软雅黑" panose="020B0503020204020204" pitchFamily="34" charset="-122"/>
                <a:ea typeface="微软雅黑" panose="020B0503020204020204" pitchFamily="34" charset="-122"/>
              </a:rPr>
              <a:t>万</a:t>
            </a:r>
            <a:endParaRPr lang="zh-CN" altLang="en-US" sz="1300" b="1" dirty="0">
              <a:solidFill>
                <a:srgbClr val="17375E"/>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00" fill="hold"/>
                                        <p:tgtEl>
                                          <p:spTgt spid="75"/>
                                        </p:tgtEl>
                                        <p:attrNameLst>
                                          <p:attrName>ppt_x</p:attrName>
                                        </p:attrNameLst>
                                      </p:cBhvr>
                                      <p:tavLst>
                                        <p:tav tm="0">
                                          <p:val>
                                            <p:strVal val="0-#ppt_w/2"/>
                                          </p:val>
                                        </p:tav>
                                        <p:tav tm="100000">
                                          <p:val>
                                            <p:strVal val="#ppt_x"/>
                                          </p:val>
                                        </p:tav>
                                      </p:tavLst>
                                    </p:anim>
                                    <p:anim calcmode="lin" valueType="num">
                                      <p:cBhvr additive="base">
                                        <p:cTn id="12" dur="100" fill="hold"/>
                                        <p:tgtEl>
                                          <p:spTgt spid="7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100" fill="hold"/>
                                        <p:tgtEl>
                                          <p:spTgt spid="54"/>
                                        </p:tgtEl>
                                        <p:attrNameLst>
                                          <p:attrName>ppt_x</p:attrName>
                                        </p:attrNameLst>
                                      </p:cBhvr>
                                      <p:tavLst>
                                        <p:tav tm="0">
                                          <p:val>
                                            <p:strVal val="0-#ppt_w/2"/>
                                          </p:val>
                                        </p:tav>
                                        <p:tav tm="100000">
                                          <p:val>
                                            <p:strVal val="#ppt_x"/>
                                          </p:val>
                                        </p:tav>
                                      </p:tavLst>
                                    </p:anim>
                                    <p:anim calcmode="lin" valueType="num">
                                      <p:cBhvr additive="base">
                                        <p:cTn id="17" dur="100" fill="hold"/>
                                        <p:tgtEl>
                                          <p:spTgt spid="5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100" fill="hold"/>
                                        <p:tgtEl>
                                          <p:spTgt spid="58"/>
                                        </p:tgtEl>
                                        <p:attrNameLst>
                                          <p:attrName>ppt_x</p:attrName>
                                        </p:attrNameLst>
                                      </p:cBhvr>
                                      <p:tavLst>
                                        <p:tav tm="0">
                                          <p:val>
                                            <p:strVal val="0-#ppt_w/2"/>
                                          </p:val>
                                        </p:tav>
                                        <p:tav tm="100000">
                                          <p:val>
                                            <p:strVal val="#ppt_x"/>
                                          </p:val>
                                        </p:tav>
                                      </p:tavLst>
                                    </p:anim>
                                    <p:anim calcmode="lin" valueType="num">
                                      <p:cBhvr additive="base">
                                        <p:cTn id="22" dur="1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additive="base">
                                        <p:cTn id="26" dur="100" fill="hold"/>
                                        <p:tgtEl>
                                          <p:spTgt spid="59"/>
                                        </p:tgtEl>
                                        <p:attrNameLst>
                                          <p:attrName>ppt_x</p:attrName>
                                        </p:attrNameLst>
                                      </p:cBhvr>
                                      <p:tavLst>
                                        <p:tav tm="0">
                                          <p:val>
                                            <p:strVal val="0-#ppt_w/2"/>
                                          </p:val>
                                        </p:tav>
                                        <p:tav tm="100000">
                                          <p:val>
                                            <p:strVal val="#ppt_x"/>
                                          </p:val>
                                        </p:tav>
                                      </p:tavLst>
                                    </p:anim>
                                    <p:anim calcmode="lin" valueType="num">
                                      <p:cBhvr additive="base">
                                        <p:cTn id="27" dur="100" fill="hold"/>
                                        <p:tgtEl>
                                          <p:spTgt spid="5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100" fill="hold"/>
                                        <p:tgtEl>
                                          <p:spTgt spid="60"/>
                                        </p:tgtEl>
                                        <p:attrNameLst>
                                          <p:attrName>ppt_x</p:attrName>
                                        </p:attrNameLst>
                                      </p:cBhvr>
                                      <p:tavLst>
                                        <p:tav tm="0">
                                          <p:val>
                                            <p:strVal val="0-#ppt_w/2"/>
                                          </p:val>
                                        </p:tav>
                                        <p:tav tm="100000">
                                          <p:val>
                                            <p:strVal val="#ppt_x"/>
                                          </p:val>
                                        </p:tav>
                                      </p:tavLst>
                                    </p:anim>
                                    <p:anim calcmode="lin" valueType="num">
                                      <p:cBhvr additive="base">
                                        <p:cTn id="32" dur="1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100" fill="hold"/>
                                        <p:tgtEl>
                                          <p:spTgt spid="61"/>
                                        </p:tgtEl>
                                        <p:attrNameLst>
                                          <p:attrName>ppt_x</p:attrName>
                                        </p:attrNameLst>
                                      </p:cBhvr>
                                      <p:tavLst>
                                        <p:tav tm="0">
                                          <p:val>
                                            <p:strVal val="0-#ppt_w/2"/>
                                          </p:val>
                                        </p:tav>
                                        <p:tav tm="100000">
                                          <p:val>
                                            <p:strVal val="#ppt_x"/>
                                          </p:val>
                                        </p:tav>
                                      </p:tavLst>
                                    </p:anim>
                                    <p:anim calcmode="lin" valueType="num">
                                      <p:cBhvr additive="base">
                                        <p:cTn id="37" dur="100" fill="hold"/>
                                        <p:tgtEl>
                                          <p:spTgt spid="6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100" fill="hold"/>
                                        <p:tgtEl>
                                          <p:spTgt spid="62"/>
                                        </p:tgtEl>
                                        <p:attrNameLst>
                                          <p:attrName>ppt_x</p:attrName>
                                        </p:attrNameLst>
                                      </p:cBhvr>
                                      <p:tavLst>
                                        <p:tav tm="0">
                                          <p:val>
                                            <p:strVal val="0-#ppt_w/2"/>
                                          </p:val>
                                        </p:tav>
                                        <p:tav tm="100000">
                                          <p:val>
                                            <p:strVal val="#ppt_x"/>
                                          </p:val>
                                        </p:tav>
                                      </p:tavLst>
                                    </p:anim>
                                    <p:anim calcmode="lin" valueType="num">
                                      <p:cBhvr additive="base">
                                        <p:cTn id="42" dur="100" fill="hold"/>
                                        <p:tgtEl>
                                          <p:spTgt spid="6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100" fill="hold"/>
                                        <p:tgtEl>
                                          <p:spTgt spid="63"/>
                                        </p:tgtEl>
                                        <p:attrNameLst>
                                          <p:attrName>ppt_x</p:attrName>
                                        </p:attrNameLst>
                                      </p:cBhvr>
                                      <p:tavLst>
                                        <p:tav tm="0">
                                          <p:val>
                                            <p:strVal val="0-#ppt_w/2"/>
                                          </p:val>
                                        </p:tav>
                                        <p:tav tm="100000">
                                          <p:val>
                                            <p:strVal val="#ppt_x"/>
                                          </p:val>
                                        </p:tav>
                                      </p:tavLst>
                                    </p:anim>
                                    <p:anim calcmode="lin" valueType="num">
                                      <p:cBhvr additive="base">
                                        <p:cTn id="47" dur="100" fill="hold"/>
                                        <p:tgtEl>
                                          <p:spTgt spid="6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100" fill="hold"/>
                                        <p:tgtEl>
                                          <p:spTgt spid="74"/>
                                        </p:tgtEl>
                                        <p:attrNameLst>
                                          <p:attrName>ppt_x</p:attrName>
                                        </p:attrNameLst>
                                      </p:cBhvr>
                                      <p:tavLst>
                                        <p:tav tm="0">
                                          <p:val>
                                            <p:strVal val="0-#ppt_w/2"/>
                                          </p:val>
                                        </p:tav>
                                        <p:tav tm="100000">
                                          <p:val>
                                            <p:strVal val="#ppt_x"/>
                                          </p:val>
                                        </p:tav>
                                      </p:tavLst>
                                    </p:anim>
                                    <p:anim calcmode="lin" valueType="num">
                                      <p:cBhvr additive="base">
                                        <p:cTn id="52" dur="100" fill="hold"/>
                                        <p:tgtEl>
                                          <p:spTgt spid="7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additive="base">
                                        <p:cTn id="56" dur="200" fill="hold"/>
                                        <p:tgtEl>
                                          <p:spTgt spid="93"/>
                                        </p:tgtEl>
                                        <p:attrNameLst>
                                          <p:attrName>ppt_x</p:attrName>
                                        </p:attrNameLst>
                                      </p:cBhvr>
                                      <p:tavLst>
                                        <p:tav tm="0">
                                          <p:val>
                                            <p:strVal val="0-#ppt_w/2"/>
                                          </p:val>
                                        </p:tav>
                                        <p:tav tm="100000">
                                          <p:val>
                                            <p:strVal val="#ppt_x"/>
                                          </p:val>
                                        </p:tav>
                                      </p:tavLst>
                                    </p:anim>
                                    <p:anim calcmode="lin" valueType="num">
                                      <p:cBhvr additive="base">
                                        <p:cTn id="57" dur="200" fill="hold"/>
                                        <p:tgtEl>
                                          <p:spTgt spid="9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200" fill="hold"/>
                                        <p:tgtEl>
                                          <p:spTgt spid="53"/>
                                        </p:tgtEl>
                                        <p:attrNameLst>
                                          <p:attrName>ppt_x</p:attrName>
                                        </p:attrNameLst>
                                      </p:cBhvr>
                                      <p:tavLst>
                                        <p:tav tm="0">
                                          <p:val>
                                            <p:strVal val="0-#ppt_w/2"/>
                                          </p:val>
                                        </p:tav>
                                        <p:tav tm="100000">
                                          <p:val>
                                            <p:strVal val="#ppt_x"/>
                                          </p:val>
                                        </p:tav>
                                      </p:tavLst>
                                    </p:anim>
                                    <p:anim calcmode="lin" valueType="num">
                                      <p:cBhvr additive="base">
                                        <p:cTn id="62" dur="200" fill="hold"/>
                                        <p:tgtEl>
                                          <p:spTgt spid="5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wipe(down)">
                                      <p:cBhvr>
                                        <p:cTn id="66" dur="300"/>
                                        <p:tgtEl>
                                          <p:spTgt spid="7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p:cTn id="70" dur="300" fill="hold"/>
                                        <p:tgtEl>
                                          <p:spTgt spid="100"/>
                                        </p:tgtEl>
                                        <p:attrNameLst>
                                          <p:attrName>ppt_w</p:attrName>
                                        </p:attrNameLst>
                                      </p:cBhvr>
                                      <p:tavLst>
                                        <p:tav tm="0">
                                          <p:val>
                                            <p:fltVal val="0.000000"/>
                                          </p:val>
                                        </p:tav>
                                        <p:tav tm="100000">
                                          <p:val>
                                            <p:strVal val="#ppt_w"/>
                                          </p:val>
                                        </p:tav>
                                      </p:tavLst>
                                    </p:anim>
                                    <p:anim calcmode="lin" valueType="num">
                                      <p:cBhvr>
                                        <p:cTn id="71" dur="300" fill="hold"/>
                                        <p:tgtEl>
                                          <p:spTgt spid="100"/>
                                        </p:tgtEl>
                                        <p:attrNameLst>
                                          <p:attrName>ppt_h</p:attrName>
                                        </p:attrNameLst>
                                      </p:cBhvr>
                                      <p:tavLst>
                                        <p:tav tm="0">
                                          <p:val>
                                            <p:fltVal val="0.000000"/>
                                          </p:val>
                                        </p:tav>
                                        <p:tav tm="100000">
                                          <p:val>
                                            <p:strVal val="#ppt_h"/>
                                          </p:val>
                                        </p:tav>
                                      </p:tavLst>
                                    </p:anim>
                                    <p:animEffect transition="in" filter="fade">
                                      <p:cBhvr>
                                        <p:cTn id="72" dur="300"/>
                                        <p:tgtEl>
                                          <p:spTgt spid="10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down)">
                                      <p:cBhvr>
                                        <p:cTn id="76" dur="500"/>
                                        <p:tgtEl>
                                          <p:spTgt spid="77"/>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94"/>
                                        </p:tgtEl>
                                        <p:attrNameLst>
                                          <p:attrName>style.visibility</p:attrName>
                                        </p:attrNameLst>
                                      </p:cBhvr>
                                      <p:to>
                                        <p:strVal val="visible"/>
                                      </p:to>
                                    </p:set>
                                    <p:anim calcmode="lin" valueType="num">
                                      <p:cBhvr>
                                        <p:cTn id="80" dur="300" fill="hold"/>
                                        <p:tgtEl>
                                          <p:spTgt spid="94"/>
                                        </p:tgtEl>
                                        <p:attrNameLst>
                                          <p:attrName>ppt_w</p:attrName>
                                        </p:attrNameLst>
                                      </p:cBhvr>
                                      <p:tavLst>
                                        <p:tav tm="0">
                                          <p:val>
                                            <p:fltVal val="0.000000"/>
                                          </p:val>
                                        </p:tav>
                                        <p:tav tm="100000">
                                          <p:val>
                                            <p:strVal val="#ppt_w"/>
                                          </p:val>
                                        </p:tav>
                                      </p:tavLst>
                                    </p:anim>
                                    <p:anim calcmode="lin" valueType="num">
                                      <p:cBhvr>
                                        <p:cTn id="81" dur="300" fill="hold"/>
                                        <p:tgtEl>
                                          <p:spTgt spid="94"/>
                                        </p:tgtEl>
                                        <p:attrNameLst>
                                          <p:attrName>ppt_h</p:attrName>
                                        </p:attrNameLst>
                                      </p:cBhvr>
                                      <p:tavLst>
                                        <p:tav tm="0">
                                          <p:val>
                                            <p:fltVal val="0.000000"/>
                                          </p:val>
                                        </p:tav>
                                        <p:tav tm="100000">
                                          <p:val>
                                            <p:strVal val="#ppt_h"/>
                                          </p:val>
                                        </p:tav>
                                      </p:tavLst>
                                    </p:anim>
                                    <p:animEffect transition="in" filter="fade">
                                      <p:cBhvr>
                                        <p:cTn id="82" dur="300"/>
                                        <p:tgtEl>
                                          <p:spTgt spid="94"/>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200" fill="hold"/>
                                        <p:tgtEl>
                                          <p:spTgt spid="55"/>
                                        </p:tgtEl>
                                        <p:attrNameLst>
                                          <p:attrName>ppt_x</p:attrName>
                                        </p:attrNameLst>
                                      </p:cBhvr>
                                      <p:tavLst>
                                        <p:tav tm="0">
                                          <p:val>
                                            <p:strVal val="0-#ppt_w/2"/>
                                          </p:val>
                                        </p:tav>
                                        <p:tav tm="100000">
                                          <p:val>
                                            <p:strVal val="#ppt_x"/>
                                          </p:val>
                                        </p:tav>
                                      </p:tavLst>
                                    </p:anim>
                                    <p:anim calcmode="lin" valueType="num">
                                      <p:cBhvr additive="base">
                                        <p:cTn id="87" dur="200" fill="hold"/>
                                        <p:tgtEl>
                                          <p:spTgt spid="55"/>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down)">
                                      <p:cBhvr>
                                        <p:cTn id="91" dur="300"/>
                                        <p:tgtEl>
                                          <p:spTgt spid="7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p:cTn id="95" dur="300" fill="hold"/>
                                        <p:tgtEl>
                                          <p:spTgt spid="91"/>
                                        </p:tgtEl>
                                        <p:attrNameLst>
                                          <p:attrName>ppt_w</p:attrName>
                                        </p:attrNameLst>
                                      </p:cBhvr>
                                      <p:tavLst>
                                        <p:tav tm="0">
                                          <p:val>
                                            <p:fltVal val="0.000000"/>
                                          </p:val>
                                        </p:tav>
                                        <p:tav tm="100000">
                                          <p:val>
                                            <p:strVal val="#ppt_w"/>
                                          </p:val>
                                        </p:tav>
                                      </p:tavLst>
                                    </p:anim>
                                    <p:anim calcmode="lin" valueType="num">
                                      <p:cBhvr>
                                        <p:cTn id="96" dur="300" fill="hold"/>
                                        <p:tgtEl>
                                          <p:spTgt spid="91"/>
                                        </p:tgtEl>
                                        <p:attrNameLst>
                                          <p:attrName>ppt_h</p:attrName>
                                        </p:attrNameLst>
                                      </p:cBhvr>
                                      <p:tavLst>
                                        <p:tav tm="0">
                                          <p:val>
                                            <p:fltVal val="0.000000"/>
                                          </p:val>
                                        </p:tav>
                                        <p:tav tm="100000">
                                          <p:val>
                                            <p:strVal val="#ppt_h"/>
                                          </p:val>
                                        </p:tav>
                                      </p:tavLst>
                                    </p:anim>
                                    <p:animEffect transition="in" filter="fade">
                                      <p:cBhvr>
                                        <p:cTn id="97" dur="300"/>
                                        <p:tgtEl>
                                          <p:spTgt spid="91"/>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wipe(down)">
                                      <p:cBhvr>
                                        <p:cTn id="101" dur="500"/>
                                        <p:tgtEl>
                                          <p:spTgt spid="79"/>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 calcmode="lin" valueType="num">
                                      <p:cBhvr>
                                        <p:cTn id="105" dur="300" fill="hold"/>
                                        <p:tgtEl>
                                          <p:spTgt spid="95"/>
                                        </p:tgtEl>
                                        <p:attrNameLst>
                                          <p:attrName>ppt_w</p:attrName>
                                        </p:attrNameLst>
                                      </p:cBhvr>
                                      <p:tavLst>
                                        <p:tav tm="0">
                                          <p:val>
                                            <p:fltVal val="0.000000"/>
                                          </p:val>
                                        </p:tav>
                                        <p:tav tm="100000">
                                          <p:val>
                                            <p:strVal val="#ppt_w"/>
                                          </p:val>
                                        </p:tav>
                                      </p:tavLst>
                                    </p:anim>
                                    <p:anim calcmode="lin" valueType="num">
                                      <p:cBhvr>
                                        <p:cTn id="106" dur="300" fill="hold"/>
                                        <p:tgtEl>
                                          <p:spTgt spid="95"/>
                                        </p:tgtEl>
                                        <p:attrNameLst>
                                          <p:attrName>ppt_h</p:attrName>
                                        </p:attrNameLst>
                                      </p:cBhvr>
                                      <p:tavLst>
                                        <p:tav tm="0">
                                          <p:val>
                                            <p:fltVal val="0.000000"/>
                                          </p:val>
                                        </p:tav>
                                        <p:tav tm="100000">
                                          <p:val>
                                            <p:strVal val="#ppt_h"/>
                                          </p:val>
                                        </p:tav>
                                      </p:tavLst>
                                    </p:anim>
                                    <p:animEffect transition="in" filter="fade">
                                      <p:cBhvr>
                                        <p:cTn id="107" dur="300"/>
                                        <p:tgtEl>
                                          <p:spTgt spid="9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200" fill="hold"/>
                                        <p:tgtEl>
                                          <p:spTgt spid="56"/>
                                        </p:tgtEl>
                                        <p:attrNameLst>
                                          <p:attrName>ppt_x</p:attrName>
                                        </p:attrNameLst>
                                      </p:cBhvr>
                                      <p:tavLst>
                                        <p:tav tm="0">
                                          <p:val>
                                            <p:strVal val="0-#ppt_w/2"/>
                                          </p:val>
                                        </p:tav>
                                        <p:tav tm="100000">
                                          <p:val>
                                            <p:strVal val="#ppt_x"/>
                                          </p:val>
                                        </p:tav>
                                      </p:tavLst>
                                    </p:anim>
                                    <p:anim calcmode="lin" valueType="num">
                                      <p:cBhvr additive="base">
                                        <p:cTn id="112" dur="200" fill="hold"/>
                                        <p:tgtEl>
                                          <p:spTgt spid="56"/>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down)">
                                      <p:cBhvr>
                                        <p:cTn id="116" dur="300"/>
                                        <p:tgtEl>
                                          <p:spTgt spid="80"/>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90"/>
                                        </p:tgtEl>
                                        <p:attrNameLst>
                                          <p:attrName>style.visibility</p:attrName>
                                        </p:attrNameLst>
                                      </p:cBhvr>
                                      <p:to>
                                        <p:strVal val="visible"/>
                                      </p:to>
                                    </p:set>
                                    <p:anim calcmode="lin" valueType="num">
                                      <p:cBhvr>
                                        <p:cTn id="120" dur="300" fill="hold"/>
                                        <p:tgtEl>
                                          <p:spTgt spid="90"/>
                                        </p:tgtEl>
                                        <p:attrNameLst>
                                          <p:attrName>ppt_w</p:attrName>
                                        </p:attrNameLst>
                                      </p:cBhvr>
                                      <p:tavLst>
                                        <p:tav tm="0">
                                          <p:val>
                                            <p:fltVal val="0.000000"/>
                                          </p:val>
                                        </p:tav>
                                        <p:tav tm="100000">
                                          <p:val>
                                            <p:strVal val="#ppt_w"/>
                                          </p:val>
                                        </p:tav>
                                      </p:tavLst>
                                    </p:anim>
                                    <p:anim calcmode="lin" valueType="num">
                                      <p:cBhvr>
                                        <p:cTn id="121" dur="300" fill="hold"/>
                                        <p:tgtEl>
                                          <p:spTgt spid="90"/>
                                        </p:tgtEl>
                                        <p:attrNameLst>
                                          <p:attrName>ppt_h</p:attrName>
                                        </p:attrNameLst>
                                      </p:cBhvr>
                                      <p:tavLst>
                                        <p:tav tm="0">
                                          <p:val>
                                            <p:fltVal val="0.000000"/>
                                          </p:val>
                                        </p:tav>
                                        <p:tav tm="100000">
                                          <p:val>
                                            <p:strVal val="#ppt_h"/>
                                          </p:val>
                                        </p:tav>
                                      </p:tavLst>
                                    </p:anim>
                                    <p:animEffect transition="in" filter="fade">
                                      <p:cBhvr>
                                        <p:cTn id="122" dur="300"/>
                                        <p:tgtEl>
                                          <p:spTgt spid="90"/>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81"/>
                                        </p:tgtEl>
                                        <p:attrNameLst>
                                          <p:attrName>style.visibility</p:attrName>
                                        </p:attrNameLst>
                                      </p:cBhvr>
                                      <p:to>
                                        <p:strVal val="visible"/>
                                      </p:to>
                                    </p:set>
                                    <p:animEffect transition="in" filter="wipe(down)">
                                      <p:cBhvr>
                                        <p:cTn id="126" dur="500"/>
                                        <p:tgtEl>
                                          <p:spTgt spid="81"/>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96"/>
                                        </p:tgtEl>
                                        <p:attrNameLst>
                                          <p:attrName>style.visibility</p:attrName>
                                        </p:attrNameLst>
                                      </p:cBhvr>
                                      <p:to>
                                        <p:strVal val="visible"/>
                                      </p:to>
                                    </p:set>
                                    <p:anim calcmode="lin" valueType="num">
                                      <p:cBhvr>
                                        <p:cTn id="130" dur="300" fill="hold"/>
                                        <p:tgtEl>
                                          <p:spTgt spid="96"/>
                                        </p:tgtEl>
                                        <p:attrNameLst>
                                          <p:attrName>ppt_w</p:attrName>
                                        </p:attrNameLst>
                                      </p:cBhvr>
                                      <p:tavLst>
                                        <p:tav tm="0">
                                          <p:val>
                                            <p:fltVal val="0.000000"/>
                                          </p:val>
                                        </p:tav>
                                        <p:tav tm="100000">
                                          <p:val>
                                            <p:strVal val="#ppt_w"/>
                                          </p:val>
                                        </p:tav>
                                      </p:tavLst>
                                    </p:anim>
                                    <p:anim calcmode="lin" valueType="num">
                                      <p:cBhvr>
                                        <p:cTn id="131" dur="300" fill="hold"/>
                                        <p:tgtEl>
                                          <p:spTgt spid="96"/>
                                        </p:tgtEl>
                                        <p:attrNameLst>
                                          <p:attrName>ppt_h</p:attrName>
                                        </p:attrNameLst>
                                      </p:cBhvr>
                                      <p:tavLst>
                                        <p:tav tm="0">
                                          <p:val>
                                            <p:fltVal val="0.000000"/>
                                          </p:val>
                                        </p:tav>
                                        <p:tav tm="100000">
                                          <p:val>
                                            <p:strVal val="#ppt_h"/>
                                          </p:val>
                                        </p:tav>
                                      </p:tavLst>
                                    </p:anim>
                                    <p:animEffect transition="in" filter="fade">
                                      <p:cBhvr>
                                        <p:cTn id="132" dur="300"/>
                                        <p:tgtEl>
                                          <p:spTgt spid="96"/>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additive="base">
                                        <p:cTn id="136" dur="200" fill="hold"/>
                                        <p:tgtEl>
                                          <p:spTgt spid="57"/>
                                        </p:tgtEl>
                                        <p:attrNameLst>
                                          <p:attrName>ppt_x</p:attrName>
                                        </p:attrNameLst>
                                      </p:cBhvr>
                                      <p:tavLst>
                                        <p:tav tm="0">
                                          <p:val>
                                            <p:strVal val="0-#ppt_w/2"/>
                                          </p:val>
                                        </p:tav>
                                        <p:tav tm="100000">
                                          <p:val>
                                            <p:strVal val="#ppt_x"/>
                                          </p:val>
                                        </p:tav>
                                      </p:tavLst>
                                    </p:anim>
                                    <p:anim calcmode="lin" valueType="num">
                                      <p:cBhvr additive="base">
                                        <p:cTn id="137" dur="200" fill="hold"/>
                                        <p:tgtEl>
                                          <p:spTgt spid="57"/>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82"/>
                                        </p:tgtEl>
                                        <p:attrNameLst>
                                          <p:attrName>style.visibility</p:attrName>
                                        </p:attrNameLst>
                                      </p:cBhvr>
                                      <p:to>
                                        <p:strVal val="visible"/>
                                      </p:to>
                                    </p:set>
                                    <p:animEffect transition="in" filter="wipe(down)">
                                      <p:cBhvr>
                                        <p:cTn id="141" dur="300"/>
                                        <p:tgtEl>
                                          <p:spTgt spid="82"/>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92"/>
                                        </p:tgtEl>
                                        <p:attrNameLst>
                                          <p:attrName>style.visibility</p:attrName>
                                        </p:attrNameLst>
                                      </p:cBhvr>
                                      <p:to>
                                        <p:strVal val="visible"/>
                                      </p:to>
                                    </p:set>
                                    <p:anim calcmode="lin" valueType="num">
                                      <p:cBhvr>
                                        <p:cTn id="145" dur="300" fill="hold"/>
                                        <p:tgtEl>
                                          <p:spTgt spid="92"/>
                                        </p:tgtEl>
                                        <p:attrNameLst>
                                          <p:attrName>ppt_w</p:attrName>
                                        </p:attrNameLst>
                                      </p:cBhvr>
                                      <p:tavLst>
                                        <p:tav tm="0">
                                          <p:val>
                                            <p:fltVal val="0.000000"/>
                                          </p:val>
                                        </p:tav>
                                        <p:tav tm="100000">
                                          <p:val>
                                            <p:strVal val="#ppt_w"/>
                                          </p:val>
                                        </p:tav>
                                      </p:tavLst>
                                    </p:anim>
                                    <p:anim calcmode="lin" valueType="num">
                                      <p:cBhvr>
                                        <p:cTn id="146" dur="300" fill="hold"/>
                                        <p:tgtEl>
                                          <p:spTgt spid="92"/>
                                        </p:tgtEl>
                                        <p:attrNameLst>
                                          <p:attrName>ppt_h</p:attrName>
                                        </p:attrNameLst>
                                      </p:cBhvr>
                                      <p:tavLst>
                                        <p:tav tm="0">
                                          <p:val>
                                            <p:fltVal val="0.000000"/>
                                          </p:val>
                                        </p:tav>
                                        <p:tav tm="100000">
                                          <p:val>
                                            <p:strVal val="#ppt_h"/>
                                          </p:val>
                                        </p:tav>
                                      </p:tavLst>
                                    </p:anim>
                                    <p:animEffect transition="in" filter="fade">
                                      <p:cBhvr>
                                        <p:cTn id="147" dur="300"/>
                                        <p:tgtEl>
                                          <p:spTgt spid="92"/>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83"/>
                                        </p:tgtEl>
                                        <p:attrNameLst>
                                          <p:attrName>style.visibility</p:attrName>
                                        </p:attrNameLst>
                                      </p:cBhvr>
                                      <p:to>
                                        <p:strVal val="visible"/>
                                      </p:to>
                                    </p:set>
                                    <p:animEffect transition="in" filter="wipe(down)">
                                      <p:cBhvr>
                                        <p:cTn id="151" dur="500"/>
                                        <p:tgtEl>
                                          <p:spTgt spid="83"/>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97"/>
                                        </p:tgtEl>
                                        <p:attrNameLst>
                                          <p:attrName>style.visibility</p:attrName>
                                        </p:attrNameLst>
                                      </p:cBhvr>
                                      <p:to>
                                        <p:strVal val="visible"/>
                                      </p:to>
                                    </p:set>
                                    <p:anim calcmode="lin" valueType="num">
                                      <p:cBhvr>
                                        <p:cTn id="155" dur="300" fill="hold"/>
                                        <p:tgtEl>
                                          <p:spTgt spid="97"/>
                                        </p:tgtEl>
                                        <p:attrNameLst>
                                          <p:attrName>ppt_w</p:attrName>
                                        </p:attrNameLst>
                                      </p:cBhvr>
                                      <p:tavLst>
                                        <p:tav tm="0">
                                          <p:val>
                                            <p:fltVal val="0.000000"/>
                                          </p:val>
                                        </p:tav>
                                        <p:tav tm="100000">
                                          <p:val>
                                            <p:strVal val="#ppt_w"/>
                                          </p:val>
                                        </p:tav>
                                      </p:tavLst>
                                    </p:anim>
                                    <p:anim calcmode="lin" valueType="num">
                                      <p:cBhvr>
                                        <p:cTn id="156" dur="300" fill="hold"/>
                                        <p:tgtEl>
                                          <p:spTgt spid="97"/>
                                        </p:tgtEl>
                                        <p:attrNameLst>
                                          <p:attrName>ppt_h</p:attrName>
                                        </p:attrNameLst>
                                      </p:cBhvr>
                                      <p:tavLst>
                                        <p:tav tm="0">
                                          <p:val>
                                            <p:fltVal val="0.000000"/>
                                          </p:val>
                                        </p:tav>
                                        <p:tav tm="100000">
                                          <p:val>
                                            <p:strVal val="#ppt_h"/>
                                          </p:val>
                                        </p:tav>
                                      </p:tavLst>
                                    </p:anim>
                                    <p:animEffect transition="in" filter="fade">
                                      <p:cBhvr>
                                        <p:cTn id="157" dur="300"/>
                                        <p:tgtEl>
                                          <p:spTgt spid="97"/>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85"/>
                                        </p:tgtEl>
                                        <p:attrNameLst>
                                          <p:attrName>style.visibility</p:attrName>
                                        </p:attrNameLst>
                                      </p:cBhvr>
                                      <p:to>
                                        <p:strVal val="visible"/>
                                      </p:to>
                                    </p:set>
                                    <p:anim calcmode="lin" valueType="num">
                                      <p:cBhvr additive="base">
                                        <p:cTn id="161" dur="300" fill="hold"/>
                                        <p:tgtEl>
                                          <p:spTgt spid="85"/>
                                        </p:tgtEl>
                                        <p:attrNameLst>
                                          <p:attrName>ppt_x</p:attrName>
                                        </p:attrNameLst>
                                      </p:cBhvr>
                                      <p:tavLst>
                                        <p:tav tm="0">
                                          <p:val>
                                            <p:strVal val="1+#ppt_w/2"/>
                                          </p:val>
                                        </p:tav>
                                        <p:tav tm="100000">
                                          <p:val>
                                            <p:strVal val="#ppt_x"/>
                                          </p:val>
                                        </p:tav>
                                      </p:tavLst>
                                    </p:anim>
                                    <p:anim calcmode="lin" valueType="num">
                                      <p:cBhvr additive="base">
                                        <p:cTn id="162" dur="300" fill="hold"/>
                                        <p:tgtEl>
                                          <p:spTgt spid="85"/>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84"/>
                                        </p:tgtEl>
                                        <p:attrNameLst>
                                          <p:attrName>style.visibility</p:attrName>
                                        </p:attrNameLst>
                                      </p:cBhvr>
                                      <p:to>
                                        <p:strVal val="visible"/>
                                      </p:to>
                                    </p:set>
                                    <p:anim calcmode="lin" valueType="num">
                                      <p:cBhvr additive="base">
                                        <p:cTn id="166" dur="300" fill="hold"/>
                                        <p:tgtEl>
                                          <p:spTgt spid="84"/>
                                        </p:tgtEl>
                                        <p:attrNameLst>
                                          <p:attrName>ppt_x</p:attrName>
                                        </p:attrNameLst>
                                      </p:cBhvr>
                                      <p:tavLst>
                                        <p:tav tm="0">
                                          <p:val>
                                            <p:strVal val="1+#ppt_w/2"/>
                                          </p:val>
                                        </p:tav>
                                        <p:tav tm="100000">
                                          <p:val>
                                            <p:strVal val="#ppt_x"/>
                                          </p:val>
                                        </p:tav>
                                      </p:tavLst>
                                    </p:anim>
                                    <p:anim calcmode="lin" valueType="num">
                                      <p:cBhvr additive="base">
                                        <p:cTn id="167" dur="300" fill="hold"/>
                                        <p:tgtEl>
                                          <p:spTgt spid="84"/>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87"/>
                                        </p:tgtEl>
                                        <p:attrNameLst>
                                          <p:attrName>style.visibility</p:attrName>
                                        </p:attrNameLst>
                                      </p:cBhvr>
                                      <p:to>
                                        <p:strVal val="visible"/>
                                      </p:to>
                                    </p:set>
                                    <p:animEffect transition="in" filter="wipe(left)">
                                      <p:cBhvr>
                                        <p:cTn id="171" dur="500"/>
                                        <p:tgtEl>
                                          <p:spTgt spid="87"/>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86"/>
                                        </p:tgtEl>
                                        <p:attrNameLst>
                                          <p:attrName>style.visibility</p:attrName>
                                        </p:attrNameLst>
                                      </p:cBhvr>
                                      <p:to>
                                        <p:strVal val="visible"/>
                                      </p:to>
                                    </p:set>
                                    <p:animEffect transition="in" filter="wipe(left)">
                                      <p:cBhvr>
                                        <p:cTn id="175" dur="500"/>
                                        <p:tgtEl>
                                          <p:spTgt spid="86"/>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88"/>
                                        </p:tgtEl>
                                        <p:attrNameLst>
                                          <p:attrName>style.visibility</p:attrName>
                                        </p:attrNameLst>
                                      </p:cBhvr>
                                      <p:to>
                                        <p:strVal val="visible"/>
                                      </p:to>
                                    </p:set>
                                    <p:animEffect transition="in" filter="wipe(left)">
                                      <p:cBhvr>
                                        <p:cTn id="179" dur="500"/>
                                        <p:tgtEl>
                                          <p:spTgt spid="88"/>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98"/>
                                        </p:tgtEl>
                                        <p:attrNameLst>
                                          <p:attrName>style.visibility</p:attrName>
                                        </p:attrNameLst>
                                      </p:cBhvr>
                                      <p:to>
                                        <p:strVal val="visible"/>
                                      </p:to>
                                    </p:set>
                                    <p:animEffect transition="in" filter="wipe(down)">
                                      <p:cBhvr>
                                        <p:cTn id="183" dur="500"/>
                                        <p:tgtEl>
                                          <p:spTgt spid="98"/>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89"/>
                                        </p:tgtEl>
                                        <p:attrNameLst>
                                          <p:attrName>style.visibility</p:attrName>
                                        </p:attrNameLst>
                                      </p:cBhvr>
                                      <p:to>
                                        <p:strVal val="visible"/>
                                      </p:to>
                                    </p:set>
                                    <p:animEffect transition="in" filter="wipe(left)">
                                      <p:cBhvr>
                                        <p:cTn id="187" dur="500"/>
                                        <p:tgtEl>
                                          <p:spTgt spid="89"/>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99"/>
                                        </p:tgtEl>
                                        <p:attrNameLst>
                                          <p:attrName>style.visibility</p:attrName>
                                        </p:attrNameLst>
                                      </p:cBhvr>
                                      <p:to>
                                        <p:strVal val="visible"/>
                                      </p:to>
                                    </p:set>
                                    <p:animEffect transition="in" filter="wipe(down)">
                                      <p:cBhvr>
                                        <p:cTn id="191" dur="500"/>
                                        <p:tgtEl>
                                          <p:spTgt spid="99"/>
                                        </p:tgtEl>
                                      </p:cBhvr>
                                    </p:animEffect>
                                  </p:childTnLst>
                                </p:cTn>
                              </p:par>
                            </p:childTnLst>
                          </p:cTn>
                        </p:par>
                        <p:par>
                          <p:cTn id="192" fill="hold">
                            <p:stCondLst>
                              <p:cond delay="19500"/>
                            </p:stCondLst>
                            <p:childTnLst>
                              <p:par>
                                <p:cTn id="193" presetID="10" presetClass="entr" presetSubtype="0" fill="hold" grpId="0" nodeType="afterEffect">
                                  <p:stCondLst>
                                    <p:cond delay="0"/>
                                  </p:stCondLst>
                                  <p:childTnLst>
                                    <p:set>
                                      <p:cBhvr>
                                        <p:cTn id="194" dur="1" fill="hold">
                                          <p:stCondLst>
                                            <p:cond delay="0"/>
                                          </p:stCondLst>
                                        </p:cTn>
                                        <p:tgtEl>
                                          <p:spTgt spid="101"/>
                                        </p:tgtEl>
                                        <p:attrNameLst>
                                          <p:attrName>style.visibility</p:attrName>
                                        </p:attrNameLst>
                                      </p:cBhvr>
                                      <p:to>
                                        <p:strVal val="visible"/>
                                      </p:to>
                                    </p:set>
                                    <p:animEffect transition="in" filter="fade">
                                      <p:cBhvr>
                                        <p:cTn id="19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P spid="63" grpId="0"/>
      <p:bldP spid="74" grpId="0"/>
      <p:bldP spid="75" grpId="0"/>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animBg="1"/>
      <p:bldP spid="99" grpId="0" animBg="1"/>
      <p:bldP spid="100" grpId="0"/>
      <p:bldP spid="10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 name="Rectangle 2"/>
          <p:cNvSpPr/>
          <p:nvPr/>
        </p:nvSpPr>
        <p:spPr>
          <a:xfrm>
            <a:off x="-39687" y="-22225"/>
            <a:ext cx="9223375" cy="5187950"/>
          </a:xfrm>
          <a:prstGeom prst="rect">
            <a:avLst/>
          </a:prstGeom>
          <a:blipFill dpi="0" rotWithShape="1">
            <a:blip r:embed="rId1"/>
            <a:srcRect/>
            <a:stretch>
              <a:fillRect/>
            </a:stretch>
          </a:blipFill>
          <a:ln w="25400" cap="flat" cmpd="sng" algn="ctr">
            <a:noFill/>
            <a:prstDash val="solid"/>
          </a:ln>
          <a:effectLst/>
        </p:spPr>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nvSpPr>
        <p:spPr>
          <a:xfrm>
            <a:off x="0" y="1347788"/>
            <a:ext cx="9144000" cy="25923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8" name="TextBox 57"/>
          <p:cNvSpPr txBox="1"/>
          <p:nvPr/>
        </p:nvSpPr>
        <p:spPr>
          <a:xfrm>
            <a:off x="3851275" y="1708150"/>
            <a:ext cx="3416300" cy="1076325"/>
          </a:xfrm>
          <a:prstGeom prst="rect">
            <a:avLst/>
          </a:prstGeom>
          <a:noFill/>
          <a:ln w="9525">
            <a:noFill/>
          </a:ln>
        </p:spPr>
        <p:txBody>
          <a:bodyPr wrap="none">
            <a:spAutoFit/>
          </a:bodyPr>
          <a:p>
            <a:pPr marL="0" lvl="1" indent="0" algn="ctr" eaLnBrk="1" hangingPunct="1"/>
            <a:r>
              <a:rPr lang="zh-CN" altLang="en-US" sz="1400" b="1" dirty="0">
                <a:solidFill>
                  <a:srgbClr val="FFFFFF"/>
                </a:solidFill>
                <a:latin typeface="微软雅黑" panose="020B0503020204020204" pitchFamily="34" charset="-122"/>
                <a:ea typeface="微软雅黑" panose="020B0503020204020204" pitchFamily="34" charset="-122"/>
              </a:rPr>
              <a:t> </a:t>
            </a:r>
            <a:r>
              <a:rPr lang="zh-CN" altLang="en-US" sz="2800" b="1" dirty="0">
                <a:solidFill>
                  <a:srgbClr val="FFFFFF"/>
                </a:solidFill>
                <a:latin typeface="微软雅黑" panose="020B0503020204020204" pitchFamily="34" charset="-122"/>
                <a:ea typeface="微软雅黑" panose="020B0503020204020204" pitchFamily="34" charset="-122"/>
              </a:rPr>
              <a:t>第四部分</a:t>
            </a:r>
            <a:endParaRPr lang="en-US" altLang="zh-CN" sz="2800" b="1" dirty="0">
              <a:solidFill>
                <a:srgbClr val="FFFFFF"/>
              </a:solidFill>
              <a:latin typeface="微软雅黑" panose="020B0503020204020204" pitchFamily="34" charset="-122"/>
              <a:ea typeface="微软雅黑" panose="020B0503020204020204" pitchFamily="34" charset="-122"/>
            </a:endParaRPr>
          </a:p>
          <a:p>
            <a:pPr marL="0" lvl="1" indent="0" algn="ctr" eaLnBrk="1" hangingPunct="1"/>
            <a:r>
              <a:rPr lang="zh-CN" altLang="en-US" sz="3600" b="1" dirty="0">
                <a:solidFill>
                  <a:srgbClr val="FFFFFF"/>
                </a:solidFill>
                <a:latin typeface="微软雅黑" panose="020B0503020204020204" pitchFamily="34" charset="-122"/>
                <a:ea typeface="微软雅黑" panose="020B0503020204020204" pitchFamily="34" charset="-122"/>
              </a:rPr>
              <a:t>工作不足及提高</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flipV="1">
            <a:off x="3635375" y="1635125"/>
            <a:ext cx="0" cy="1925638"/>
          </a:xfrm>
          <a:prstGeom prst="line">
            <a:avLst/>
          </a:prstGeom>
          <a:ln w="12700" cap="flat" cmpd="sng">
            <a:solidFill>
              <a:sysClr val="grayText" lastClr="000000">
                <a:gamma/>
                <a:invGamma/>
              </a:sysClr>
            </a:solidFill>
            <a:prstDash val="dash"/>
            <a:headEnd type="none" w="med" len="med"/>
            <a:tailEnd type="none" w="med" len="med"/>
          </a:ln>
        </p:spPr>
      </p:cxnSp>
      <p:sp>
        <p:nvSpPr>
          <p:cNvPr id="60" name="TextBox 59"/>
          <p:cNvSpPr txBox="1"/>
          <p:nvPr/>
        </p:nvSpPr>
        <p:spPr>
          <a:xfrm>
            <a:off x="2228850" y="3228975"/>
            <a:ext cx="903288" cy="247650"/>
          </a:xfrm>
          <a:prstGeom prst="rect">
            <a:avLst/>
          </a:prstGeom>
          <a:noFill/>
          <a:ln w="9525">
            <a:noFill/>
          </a:ln>
        </p:spPr>
        <p:txBody>
          <a:bodyPr lIns="0" tIns="0" rIns="0" bIns="0">
            <a:spAutoFit/>
          </a:bodyPr>
          <a:p>
            <a:pPr eaLnBrk="1" hangingPunct="1"/>
            <a:r>
              <a:rPr lang="en-US" altLang="zh-CN" sz="1600" dirty="0">
                <a:solidFill>
                  <a:srgbClr val="FFFFFF"/>
                </a:solidFill>
                <a:latin typeface="微软雅黑" panose="020B0503020204020204" pitchFamily="34" charset="-122"/>
                <a:ea typeface="微软雅黑" panose="020B0503020204020204" pitchFamily="34" charset="-122"/>
              </a:rPr>
              <a:t>PART 04</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2051050" y="1806575"/>
            <a:ext cx="1198563" cy="1196975"/>
            <a:chOff x="2123728" y="1579722"/>
            <a:chExt cx="1197175" cy="1197175"/>
          </a:xfrm>
        </p:grpSpPr>
        <p:grpSp>
          <p:nvGrpSpPr>
            <p:cNvPr id="62" name="组合 61"/>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3"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mn-lt"/>
                <a:ea typeface="微软雅黑" panose="020B0503020204020204" pitchFamily="34" charset="-122"/>
                <a:cs typeface="+mn-cs"/>
              </a:endParaRPr>
            </a:p>
          </p:txBody>
        </p:sp>
      </p:grpSp>
      <p:sp>
        <p:nvSpPr>
          <p:cNvPr id="66" name="TextBox 65"/>
          <p:cNvSpPr txBox="1"/>
          <p:nvPr/>
        </p:nvSpPr>
        <p:spPr>
          <a:xfrm>
            <a:off x="3876675" y="2836863"/>
            <a:ext cx="1027113"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努力方向</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4954588" y="2836863"/>
            <a:ext cx="985837"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工作效率</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3876675" y="3149600"/>
            <a:ext cx="1027113"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团队提高</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4954588" y="3149600"/>
            <a:ext cx="985837" cy="43021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扩展销售</a:t>
            </a:r>
            <a:endParaRPr lang="zh-CN" altLang="en-US" sz="1200" dirty="0">
              <a:solidFill>
                <a:srgbClr val="FFFFFF"/>
              </a:solidFill>
              <a:latin typeface="微软雅黑" panose="020B0503020204020204" pitchFamily="34" charset="-122"/>
              <a:ea typeface="微软雅黑" panose="020B0503020204020204" pitchFamily="34" charset="-122"/>
            </a:endParaRPr>
          </a:p>
          <a:p>
            <a:pPr eaLnBrk="1" hangingPunct="1"/>
            <a:endParaRPr lang="zh-CN" altLang="en-US" sz="1200" dirty="0">
              <a:solidFill>
                <a:srgbClr val="FFFFFF"/>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3" name="组合 72"/>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76" name="组合 75"/>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79" name="组合 78"/>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2" name="组合 81"/>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5" name="组合 84"/>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8" name="组合 87"/>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1" name="组合 90"/>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94" name="组合 93"/>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6" name="椭圆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7" name="组合 96"/>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9" name="椭圆 9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100" name="组合 99"/>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2" name="椭圆 1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3" name="组合 102"/>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6" name="组合 105"/>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09" name="TextBox 10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1500" fill="hold"/>
                                        <p:tgtEl>
                                          <p:spTgt spid="61"/>
                                        </p:tgtEl>
                                        <p:attrNameLst>
                                          <p:attrName>ppt_x</p:attrName>
                                        </p:attrNameLst>
                                      </p:cBhvr>
                                      <p:tavLst>
                                        <p:tav tm="0">
                                          <p:val>
                                            <p:strVal val="0-#ppt_w/2"/>
                                          </p:val>
                                        </p:tav>
                                        <p:tav tm="100000">
                                          <p:val>
                                            <p:strVal val="#ppt_x"/>
                                          </p:val>
                                        </p:tav>
                                      </p:tavLst>
                                    </p:anim>
                                    <p:anim calcmode="lin" valueType="num">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000000"/>
                                          </p:val>
                                        </p:tav>
                                        <p:tav tm="100000">
                                          <p:val>
                                            <p:strVal val="#ppt_w"/>
                                          </p:val>
                                        </p:tav>
                                      </p:tavLst>
                                    </p:anim>
                                    <p:anim calcmode="lin" valueType="num">
                                      <p:cBhvr>
                                        <p:cTn id="52" dur="500" fill="hold"/>
                                        <p:tgtEl>
                                          <p:spTgt spid="70"/>
                                        </p:tgtEl>
                                        <p:attrNameLst>
                                          <p:attrName>ppt_h</p:attrName>
                                        </p:attrNameLst>
                                      </p:cBhvr>
                                      <p:tavLst>
                                        <p:tav tm="0">
                                          <p:val>
                                            <p:fltVal val="0.000000"/>
                                          </p:val>
                                        </p:tav>
                                        <p:tav tm="100000">
                                          <p:val>
                                            <p:strVal val="#ppt_h"/>
                                          </p:val>
                                        </p:tav>
                                      </p:tavLst>
                                    </p:anim>
                                    <p:anim calcmode="lin" valueType="num">
                                      <p:cBhvr>
                                        <p:cTn id="53" dur="500" fill="hold"/>
                                        <p:tgtEl>
                                          <p:spTgt spid="70"/>
                                        </p:tgtEl>
                                        <p:attrNameLst>
                                          <p:attrName>ppt_x</p:attrName>
                                        </p:attrNameLst>
                                      </p:cBhvr>
                                      <p:tavLst>
                                        <p:tav tm="0">
                                          <p:val>
                                            <p:fltVal val="0.500000"/>
                                          </p:val>
                                        </p:tav>
                                        <p:tav tm="100000">
                                          <p:val>
                                            <p:strVal val="#ppt_x"/>
                                          </p:val>
                                        </p:tav>
                                      </p:tavLst>
                                    </p:anim>
                                    <p:anim calcmode="lin" valueType="num">
                                      <p:cBhvr>
                                        <p:cTn id="54" dur="500" fill="hold"/>
                                        <p:tgtEl>
                                          <p:spTgt spid="70"/>
                                        </p:tgtEl>
                                        <p:attrNameLst>
                                          <p:attrName>ppt_y</p:attrName>
                                        </p:attrNameLst>
                                      </p:cBhvr>
                                      <p:tavLst>
                                        <p:tav tm="0">
                                          <p:val>
                                            <p:fltVal val="0.500000"/>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000000"/>
                                          </p:val>
                                        </p:tav>
                                        <p:tav tm="100000">
                                          <p:val>
                                            <p:strVal val="#ppt_w"/>
                                          </p:val>
                                        </p:tav>
                                      </p:tavLst>
                                    </p:anim>
                                    <p:anim calcmode="lin" valueType="num">
                                      <p:cBhvr>
                                        <p:cTn id="58" dur="500" fill="hold"/>
                                        <p:tgtEl>
                                          <p:spTgt spid="73"/>
                                        </p:tgtEl>
                                        <p:attrNameLst>
                                          <p:attrName>ppt_h</p:attrName>
                                        </p:attrNameLst>
                                      </p:cBhvr>
                                      <p:tavLst>
                                        <p:tav tm="0">
                                          <p:val>
                                            <p:fltVal val="0.000000"/>
                                          </p:val>
                                        </p:tav>
                                        <p:tav tm="100000">
                                          <p:val>
                                            <p:strVal val="#ppt_h"/>
                                          </p:val>
                                        </p:tav>
                                      </p:tavLst>
                                    </p:anim>
                                    <p:anim calcmode="lin" valueType="num">
                                      <p:cBhvr>
                                        <p:cTn id="59" dur="500" fill="hold"/>
                                        <p:tgtEl>
                                          <p:spTgt spid="73"/>
                                        </p:tgtEl>
                                        <p:attrNameLst>
                                          <p:attrName>ppt_x</p:attrName>
                                        </p:attrNameLst>
                                      </p:cBhvr>
                                      <p:tavLst>
                                        <p:tav tm="0">
                                          <p:val>
                                            <p:fltVal val="0.500000"/>
                                          </p:val>
                                        </p:tav>
                                        <p:tav tm="100000">
                                          <p:val>
                                            <p:strVal val="#ppt_x"/>
                                          </p:val>
                                        </p:tav>
                                      </p:tavLst>
                                    </p:anim>
                                    <p:anim calcmode="lin" valueType="num">
                                      <p:cBhvr>
                                        <p:cTn id="60" dur="500" fill="hold"/>
                                        <p:tgtEl>
                                          <p:spTgt spid="73"/>
                                        </p:tgtEl>
                                        <p:attrNameLst>
                                          <p:attrName>ppt_y</p:attrName>
                                        </p:attrNameLst>
                                      </p:cBhvr>
                                      <p:tavLst>
                                        <p:tav tm="0">
                                          <p:val>
                                            <p:fltVal val="0.500000"/>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000000"/>
                                          </p:val>
                                        </p:tav>
                                        <p:tav tm="100000">
                                          <p:val>
                                            <p:strVal val="#ppt_w"/>
                                          </p:val>
                                        </p:tav>
                                      </p:tavLst>
                                    </p:anim>
                                    <p:anim calcmode="lin" valueType="num">
                                      <p:cBhvr>
                                        <p:cTn id="64" dur="500" fill="hold"/>
                                        <p:tgtEl>
                                          <p:spTgt spid="76"/>
                                        </p:tgtEl>
                                        <p:attrNameLst>
                                          <p:attrName>ppt_h</p:attrName>
                                        </p:attrNameLst>
                                      </p:cBhvr>
                                      <p:tavLst>
                                        <p:tav tm="0">
                                          <p:val>
                                            <p:fltVal val="0.000000"/>
                                          </p:val>
                                        </p:tav>
                                        <p:tav tm="100000">
                                          <p:val>
                                            <p:strVal val="#ppt_h"/>
                                          </p:val>
                                        </p:tav>
                                      </p:tavLst>
                                    </p:anim>
                                    <p:anim calcmode="lin" valueType="num">
                                      <p:cBhvr>
                                        <p:cTn id="65" dur="500" fill="hold"/>
                                        <p:tgtEl>
                                          <p:spTgt spid="76"/>
                                        </p:tgtEl>
                                        <p:attrNameLst>
                                          <p:attrName>ppt_x</p:attrName>
                                        </p:attrNameLst>
                                      </p:cBhvr>
                                      <p:tavLst>
                                        <p:tav tm="0">
                                          <p:val>
                                            <p:fltVal val="0.500000"/>
                                          </p:val>
                                        </p:tav>
                                        <p:tav tm="100000">
                                          <p:val>
                                            <p:strVal val="#ppt_x"/>
                                          </p:val>
                                        </p:tav>
                                      </p:tavLst>
                                    </p:anim>
                                    <p:anim calcmode="lin" valueType="num">
                                      <p:cBhvr>
                                        <p:cTn id="66" dur="500" fill="hold"/>
                                        <p:tgtEl>
                                          <p:spTgt spid="76"/>
                                        </p:tgtEl>
                                        <p:attrNameLst>
                                          <p:attrName>ppt_y</p:attrName>
                                        </p:attrNameLst>
                                      </p:cBhvr>
                                      <p:tavLst>
                                        <p:tav tm="0">
                                          <p:val>
                                            <p:fltVal val="0.500000"/>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000000"/>
                                          </p:val>
                                        </p:tav>
                                        <p:tav tm="100000">
                                          <p:val>
                                            <p:strVal val="#ppt_w"/>
                                          </p:val>
                                        </p:tav>
                                      </p:tavLst>
                                    </p:anim>
                                    <p:anim calcmode="lin" valueType="num">
                                      <p:cBhvr>
                                        <p:cTn id="70" dur="500" fill="hold"/>
                                        <p:tgtEl>
                                          <p:spTgt spid="79"/>
                                        </p:tgtEl>
                                        <p:attrNameLst>
                                          <p:attrName>ppt_h</p:attrName>
                                        </p:attrNameLst>
                                      </p:cBhvr>
                                      <p:tavLst>
                                        <p:tav tm="0">
                                          <p:val>
                                            <p:fltVal val="0.000000"/>
                                          </p:val>
                                        </p:tav>
                                        <p:tav tm="100000">
                                          <p:val>
                                            <p:strVal val="#ppt_h"/>
                                          </p:val>
                                        </p:tav>
                                      </p:tavLst>
                                    </p:anim>
                                    <p:anim calcmode="lin" valueType="num">
                                      <p:cBhvr>
                                        <p:cTn id="71" dur="500" fill="hold"/>
                                        <p:tgtEl>
                                          <p:spTgt spid="79"/>
                                        </p:tgtEl>
                                        <p:attrNameLst>
                                          <p:attrName>ppt_x</p:attrName>
                                        </p:attrNameLst>
                                      </p:cBhvr>
                                      <p:tavLst>
                                        <p:tav tm="0">
                                          <p:val>
                                            <p:fltVal val="0.500000"/>
                                          </p:val>
                                        </p:tav>
                                        <p:tav tm="100000">
                                          <p:val>
                                            <p:strVal val="#ppt_x"/>
                                          </p:val>
                                        </p:tav>
                                      </p:tavLst>
                                    </p:anim>
                                    <p:anim calcmode="lin" valueType="num">
                                      <p:cBhvr>
                                        <p:cTn id="72" dur="500" fill="hold"/>
                                        <p:tgtEl>
                                          <p:spTgt spid="79"/>
                                        </p:tgtEl>
                                        <p:attrNameLst>
                                          <p:attrName>ppt_y</p:attrName>
                                        </p:attrNameLst>
                                      </p:cBhvr>
                                      <p:tavLst>
                                        <p:tav tm="0">
                                          <p:val>
                                            <p:fltVal val="0.500000"/>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000000"/>
                                          </p:val>
                                        </p:tav>
                                        <p:tav tm="100000">
                                          <p:val>
                                            <p:strVal val="#ppt_w"/>
                                          </p:val>
                                        </p:tav>
                                      </p:tavLst>
                                    </p:anim>
                                    <p:anim calcmode="lin" valueType="num">
                                      <p:cBhvr>
                                        <p:cTn id="76" dur="500" fill="hold"/>
                                        <p:tgtEl>
                                          <p:spTgt spid="82"/>
                                        </p:tgtEl>
                                        <p:attrNameLst>
                                          <p:attrName>ppt_h</p:attrName>
                                        </p:attrNameLst>
                                      </p:cBhvr>
                                      <p:tavLst>
                                        <p:tav tm="0">
                                          <p:val>
                                            <p:fltVal val="0.000000"/>
                                          </p:val>
                                        </p:tav>
                                        <p:tav tm="100000">
                                          <p:val>
                                            <p:strVal val="#ppt_h"/>
                                          </p:val>
                                        </p:tav>
                                      </p:tavLst>
                                    </p:anim>
                                    <p:anim calcmode="lin" valueType="num">
                                      <p:cBhvr>
                                        <p:cTn id="77" dur="500" fill="hold"/>
                                        <p:tgtEl>
                                          <p:spTgt spid="82"/>
                                        </p:tgtEl>
                                        <p:attrNameLst>
                                          <p:attrName>ppt_x</p:attrName>
                                        </p:attrNameLst>
                                      </p:cBhvr>
                                      <p:tavLst>
                                        <p:tav tm="0">
                                          <p:val>
                                            <p:fltVal val="0.500000"/>
                                          </p:val>
                                        </p:tav>
                                        <p:tav tm="100000">
                                          <p:val>
                                            <p:strVal val="#ppt_x"/>
                                          </p:val>
                                        </p:tav>
                                      </p:tavLst>
                                    </p:anim>
                                    <p:anim calcmode="lin" valueType="num">
                                      <p:cBhvr>
                                        <p:cTn id="78" dur="500" fill="hold"/>
                                        <p:tgtEl>
                                          <p:spTgt spid="82"/>
                                        </p:tgtEl>
                                        <p:attrNameLst>
                                          <p:attrName>ppt_y</p:attrName>
                                        </p:attrNameLst>
                                      </p:cBhvr>
                                      <p:tavLst>
                                        <p:tav tm="0">
                                          <p:val>
                                            <p:fltVal val="0.500000"/>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000000"/>
                                          </p:val>
                                        </p:tav>
                                        <p:tav tm="100000">
                                          <p:val>
                                            <p:strVal val="#ppt_w"/>
                                          </p:val>
                                        </p:tav>
                                      </p:tavLst>
                                    </p:anim>
                                    <p:anim calcmode="lin" valueType="num">
                                      <p:cBhvr>
                                        <p:cTn id="82" dur="500" fill="hold"/>
                                        <p:tgtEl>
                                          <p:spTgt spid="85"/>
                                        </p:tgtEl>
                                        <p:attrNameLst>
                                          <p:attrName>ppt_h</p:attrName>
                                        </p:attrNameLst>
                                      </p:cBhvr>
                                      <p:tavLst>
                                        <p:tav tm="0">
                                          <p:val>
                                            <p:fltVal val="0.000000"/>
                                          </p:val>
                                        </p:tav>
                                        <p:tav tm="100000">
                                          <p:val>
                                            <p:strVal val="#ppt_h"/>
                                          </p:val>
                                        </p:tav>
                                      </p:tavLst>
                                    </p:anim>
                                    <p:anim calcmode="lin" valueType="num">
                                      <p:cBhvr>
                                        <p:cTn id="83" dur="500" fill="hold"/>
                                        <p:tgtEl>
                                          <p:spTgt spid="85"/>
                                        </p:tgtEl>
                                        <p:attrNameLst>
                                          <p:attrName>ppt_x</p:attrName>
                                        </p:attrNameLst>
                                      </p:cBhvr>
                                      <p:tavLst>
                                        <p:tav tm="0">
                                          <p:val>
                                            <p:fltVal val="0.500000"/>
                                          </p:val>
                                        </p:tav>
                                        <p:tav tm="100000">
                                          <p:val>
                                            <p:strVal val="#ppt_x"/>
                                          </p:val>
                                        </p:tav>
                                      </p:tavLst>
                                    </p:anim>
                                    <p:anim calcmode="lin" valueType="num">
                                      <p:cBhvr>
                                        <p:cTn id="84" dur="500" fill="hold"/>
                                        <p:tgtEl>
                                          <p:spTgt spid="85"/>
                                        </p:tgtEl>
                                        <p:attrNameLst>
                                          <p:attrName>ppt_y</p:attrName>
                                        </p:attrNameLst>
                                      </p:cBhvr>
                                      <p:tavLst>
                                        <p:tav tm="0">
                                          <p:val>
                                            <p:fltVal val="0.500000"/>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000000"/>
                                          </p:val>
                                        </p:tav>
                                        <p:tav tm="100000">
                                          <p:val>
                                            <p:strVal val="#ppt_w"/>
                                          </p:val>
                                        </p:tav>
                                      </p:tavLst>
                                    </p:anim>
                                    <p:anim calcmode="lin" valueType="num">
                                      <p:cBhvr>
                                        <p:cTn id="88" dur="500" fill="hold"/>
                                        <p:tgtEl>
                                          <p:spTgt spid="88"/>
                                        </p:tgtEl>
                                        <p:attrNameLst>
                                          <p:attrName>ppt_h</p:attrName>
                                        </p:attrNameLst>
                                      </p:cBhvr>
                                      <p:tavLst>
                                        <p:tav tm="0">
                                          <p:val>
                                            <p:fltVal val="0.000000"/>
                                          </p:val>
                                        </p:tav>
                                        <p:tav tm="100000">
                                          <p:val>
                                            <p:strVal val="#ppt_h"/>
                                          </p:val>
                                        </p:tav>
                                      </p:tavLst>
                                    </p:anim>
                                    <p:anim calcmode="lin" valueType="num">
                                      <p:cBhvr>
                                        <p:cTn id="89" dur="500" fill="hold"/>
                                        <p:tgtEl>
                                          <p:spTgt spid="88"/>
                                        </p:tgtEl>
                                        <p:attrNameLst>
                                          <p:attrName>ppt_x</p:attrName>
                                        </p:attrNameLst>
                                      </p:cBhvr>
                                      <p:tavLst>
                                        <p:tav tm="0">
                                          <p:val>
                                            <p:fltVal val="0.500000"/>
                                          </p:val>
                                        </p:tav>
                                        <p:tav tm="100000">
                                          <p:val>
                                            <p:strVal val="#ppt_x"/>
                                          </p:val>
                                        </p:tav>
                                      </p:tavLst>
                                    </p:anim>
                                    <p:anim calcmode="lin" valueType="num">
                                      <p:cBhvr>
                                        <p:cTn id="90" dur="500" fill="hold"/>
                                        <p:tgtEl>
                                          <p:spTgt spid="88"/>
                                        </p:tgtEl>
                                        <p:attrNameLst>
                                          <p:attrName>ppt_y</p:attrName>
                                        </p:attrNameLst>
                                      </p:cBhvr>
                                      <p:tavLst>
                                        <p:tav tm="0">
                                          <p:val>
                                            <p:fltVal val="0.500000"/>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000000"/>
                                          </p:val>
                                        </p:tav>
                                        <p:tav tm="100000">
                                          <p:val>
                                            <p:strVal val="#ppt_w"/>
                                          </p:val>
                                        </p:tav>
                                      </p:tavLst>
                                    </p:anim>
                                    <p:anim calcmode="lin" valueType="num">
                                      <p:cBhvr>
                                        <p:cTn id="94" dur="500" fill="hold"/>
                                        <p:tgtEl>
                                          <p:spTgt spid="91"/>
                                        </p:tgtEl>
                                        <p:attrNameLst>
                                          <p:attrName>ppt_h</p:attrName>
                                        </p:attrNameLst>
                                      </p:cBhvr>
                                      <p:tavLst>
                                        <p:tav tm="0">
                                          <p:val>
                                            <p:fltVal val="0.000000"/>
                                          </p:val>
                                        </p:tav>
                                        <p:tav tm="100000">
                                          <p:val>
                                            <p:strVal val="#ppt_h"/>
                                          </p:val>
                                        </p:tav>
                                      </p:tavLst>
                                    </p:anim>
                                    <p:anim calcmode="lin" valueType="num">
                                      <p:cBhvr>
                                        <p:cTn id="95" dur="500" fill="hold"/>
                                        <p:tgtEl>
                                          <p:spTgt spid="91"/>
                                        </p:tgtEl>
                                        <p:attrNameLst>
                                          <p:attrName>ppt_x</p:attrName>
                                        </p:attrNameLst>
                                      </p:cBhvr>
                                      <p:tavLst>
                                        <p:tav tm="0">
                                          <p:val>
                                            <p:fltVal val="0.500000"/>
                                          </p:val>
                                        </p:tav>
                                        <p:tav tm="100000">
                                          <p:val>
                                            <p:strVal val="#ppt_x"/>
                                          </p:val>
                                        </p:tav>
                                      </p:tavLst>
                                    </p:anim>
                                    <p:anim calcmode="lin" valueType="num">
                                      <p:cBhvr>
                                        <p:cTn id="96" dur="500" fill="hold"/>
                                        <p:tgtEl>
                                          <p:spTgt spid="91"/>
                                        </p:tgtEl>
                                        <p:attrNameLst>
                                          <p:attrName>ppt_y</p:attrName>
                                        </p:attrNameLst>
                                      </p:cBhvr>
                                      <p:tavLst>
                                        <p:tav tm="0">
                                          <p:val>
                                            <p:fltVal val="0.500000"/>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000000"/>
                                          </p:val>
                                        </p:tav>
                                        <p:tav tm="100000">
                                          <p:val>
                                            <p:strVal val="#ppt_w"/>
                                          </p:val>
                                        </p:tav>
                                      </p:tavLst>
                                    </p:anim>
                                    <p:anim calcmode="lin" valueType="num">
                                      <p:cBhvr>
                                        <p:cTn id="100" dur="500" fill="hold"/>
                                        <p:tgtEl>
                                          <p:spTgt spid="94"/>
                                        </p:tgtEl>
                                        <p:attrNameLst>
                                          <p:attrName>ppt_h</p:attrName>
                                        </p:attrNameLst>
                                      </p:cBhvr>
                                      <p:tavLst>
                                        <p:tav tm="0">
                                          <p:val>
                                            <p:fltVal val="0.000000"/>
                                          </p:val>
                                        </p:tav>
                                        <p:tav tm="100000">
                                          <p:val>
                                            <p:strVal val="#ppt_h"/>
                                          </p:val>
                                        </p:tav>
                                      </p:tavLst>
                                    </p:anim>
                                    <p:anim calcmode="lin" valueType="num">
                                      <p:cBhvr>
                                        <p:cTn id="101" dur="500" fill="hold"/>
                                        <p:tgtEl>
                                          <p:spTgt spid="94"/>
                                        </p:tgtEl>
                                        <p:attrNameLst>
                                          <p:attrName>ppt_x</p:attrName>
                                        </p:attrNameLst>
                                      </p:cBhvr>
                                      <p:tavLst>
                                        <p:tav tm="0">
                                          <p:val>
                                            <p:fltVal val="0.500000"/>
                                          </p:val>
                                        </p:tav>
                                        <p:tav tm="100000">
                                          <p:val>
                                            <p:strVal val="#ppt_x"/>
                                          </p:val>
                                        </p:tav>
                                      </p:tavLst>
                                    </p:anim>
                                    <p:anim calcmode="lin" valueType="num">
                                      <p:cBhvr>
                                        <p:cTn id="102" dur="500" fill="hold"/>
                                        <p:tgtEl>
                                          <p:spTgt spid="94"/>
                                        </p:tgtEl>
                                        <p:attrNameLst>
                                          <p:attrName>ppt_y</p:attrName>
                                        </p:attrNameLst>
                                      </p:cBhvr>
                                      <p:tavLst>
                                        <p:tav tm="0">
                                          <p:val>
                                            <p:fltVal val="0.500000"/>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000000"/>
                                          </p:val>
                                        </p:tav>
                                        <p:tav tm="100000">
                                          <p:val>
                                            <p:strVal val="#ppt_w"/>
                                          </p:val>
                                        </p:tav>
                                      </p:tavLst>
                                    </p:anim>
                                    <p:anim calcmode="lin" valueType="num">
                                      <p:cBhvr>
                                        <p:cTn id="106" dur="500" fill="hold"/>
                                        <p:tgtEl>
                                          <p:spTgt spid="97"/>
                                        </p:tgtEl>
                                        <p:attrNameLst>
                                          <p:attrName>ppt_h</p:attrName>
                                        </p:attrNameLst>
                                      </p:cBhvr>
                                      <p:tavLst>
                                        <p:tav tm="0">
                                          <p:val>
                                            <p:fltVal val="0.000000"/>
                                          </p:val>
                                        </p:tav>
                                        <p:tav tm="100000">
                                          <p:val>
                                            <p:strVal val="#ppt_h"/>
                                          </p:val>
                                        </p:tav>
                                      </p:tavLst>
                                    </p:anim>
                                    <p:anim calcmode="lin" valueType="num">
                                      <p:cBhvr>
                                        <p:cTn id="107" dur="500" fill="hold"/>
                                        <p:tgtEl>
                                          <p:spTgt spid="97"/>
                                        </p:tgtEl>
                                        <p:attrNameLst>
                                          <p:attrName>ppt_x</p:attrName>
                                        </p:attrNameLst>
                                      </p:cBhvr>
                                      <p:tavLst>
                                        <p:tav tm="0">
                                          <p:val>
                                            <p:fltVal val="0.500000"/>
                                          </p:val>
                                        </p:tav>
                                        <p:tav tm="100000">
                                          <p:val>
                                            <p:strVal val="#ppt_x"/>
                                          </p:val>
                                        </p:tav>
                                      </p:tavLst>
                                    </p:anim>
                                    <p:anim calcmode="lin" valueType="num">
                                      <p:cBhvr>
                                        <p:cTn id="108" dur="500" fill="hold"/>
                                        <p:tgtEl>
                                          <p:spTgt spid="97"/>
                                        </p:tgtEl>
                                        <p:attrNameLst>
                                          <p:attrName>ppt_y</p:attrName>
                                        </p:attrNameLst>
                                      </p:cBhvr>
                                      <p:tavLst>
                                        <p:tav tm="0">
                                          <p:val>
                                            <p:fltVal val="0.500000"/>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000000"/>
                                          </p:val>
                                        </p:tav>
                                        <p:tav tm="100000">
                                          <p:val>
                                            <p:strVal val="#ppt_w"/>
                                          </p:val>
                                        </p:tav>
                                      </p:tavLst>
                                    </p:anim>
                                    <p:anim calcmode="lin" valueType="num">
                                      <p:cBhvr>
                                        <p:cTn id="112" dur="500" fill="hold"/>
                                        <p:tgtEl>
                                          <p:spTgt spid="100"/>
                                        </p:tgtEl>
                                        <p:attrNameLst>
                                          <p:attrName>ppt_h</p:attrName>
                                        </p:attrNameLst>
                                      </p:cBhvr>
                                      <p:tavLst>
                                        <p:tav tm="0">
                                          <p:val>
                                            <p:fltVal val="0.000000"/>
                                          </p:val>
                                        </p:tav>
                                        <p:tav tm="100000">
                                          <p:val>
                                            <p:strVal val="#ppt_h"/>
                                          </p:val>
                                        </p:tav>
                                      </p:tavLst>
                                    </p:anim>
                                    <p:anim calcmode="lin" valueType="num">
                                      <p:cBhvr>
                                        <p:cTn id="113" dur="500" fill="hold"/>
                                        <p:tgtEl>
                                          <p:spTgt spid="100"/>
                                        </p:tgtEl>
                                        <p:attrNameLst>
                                          <p:attrName>ppt_x</p:attrName>
                                        </p:attrNameLst>
                                      </p:cBhvr>
                                      <p:tavLst>
                                        <p:tav tm="0">
                                          <p:val>
                                            <p:fltVal val="0.500000"/>
                                          </p:val>
                                        </p:tav>
                                        <p:tav tm="100000">
                                          <p:val>
                                            <p:strVal val="#ppt_x"/>
                                          </p:val>
                                        </p:tav>
                                      </p:tavLst>
                                    </p:anim>
                                    <p:anim calcmode="lin" valueType="num">
                                      <p:cBhvr>
                                        <p:cTn id="114" dur="500" fill="hold"/>
                                        <p:tgtEl>
                                          <p:spTgt spid="100"/>
                                        </p:tgtEl>
                                        <p:attrNameLst>
                                          <p:attrName>ppt_y</p:attrName>
                                        </p:attrNameLst>
                                      </p:cBhvr>
                                      <p:tavLst>
                                        <p:tav tm="0">
                                          <p:val>
                                            <p:fltVal val="0.500000"/>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000000"/>
                                          </p:val>
                                        </p:tav>
                                        <p:tav tm="100000">
                                          <p:val>
                                            <p:strVal val="#ppt_w"/>
                                          </p:val>
                                        </p:tav>
                                      </p:tavLst>
                                    </p:anim>
                                    <p:anim calcmode="lin" valueType="num">
                                      <p:cBhvr>
                                        <p:cTn id="118" dur="500" fill="hold"/>
                                        <p:tgtEl>
                                          <p:spTgt spid="103"/>
                                        </p:tgtEl>
                                        <p:attrNameLst>
                                          <p:attrName>ppt_h</p:attrName>
                                        </p:attrNameLst>
                                      </p:cBhvr>
                                      <p:tavLst>
                                        <p:tav tm="0">
                                          <p:val>
                                            <p:fltVal val="0.000000"/>
                                          </p:val>
                                        </p:tav>
                                        <p:tav tm="100000">
                                          <p:val>
                                            <p:strVal val="#ppt_h"/>
                                          </p:val>
                                        </p:tav>
                                      </p:tavLst>
                                    </p:anim>
                                    <p:anim calcmode="lin" valueType="num">
                                      <p:cBhvr>
                                        <p:cTn id="119" dur="500" fill="hold"/>
                                        <p:tgtEl>
                                          <p:spTgt spid="103"/>
                                        </p:tgtEl>
                                        <p:attrNameLst>
                                          <p:attrName>ppt_x</p:attrName>
                                        </p:attrNameLst>
                                      </p:cBhvr>
                                      <p:tavLst>
                                        <p:tav tm="0">
                                          <p:val>
                                            <p:fltVal val="0.500000"/>
                                          </p:val>
                                        </p:tav>
                                        <p:tav tm="100000">
                                          <p:val>
                                            <p:strVal val="#ppt_x"/>
                                          </p:val>
                                        </p:tav>
                                      </p:tavLst>
                                    </p:anim>
                                    <p:anim calcmode="lin" valueType="num">
                                      <p:cBhvr>
                                        <p:cTn id="120" dur="500" fill="hold"/>
                                        <p:tgtEl>
                                          <p:spTgt spid="103"/>
                                        </p:tgtEl>
                                        <p:attrNameLst>
                                          <p:attrName>ppt_y</p:attrName>
                                        </p:attrNameLst>
                                      </p:cBhvr>
                                      <p:tavLst>
                                        <p:tav tm="0">
                                          <p:val>
                                            <p:fltVal val="0.500000"/>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000000"/>
                                          </p:val>
                                        </p:tav>
                                        <p:tav tm="100000">
                                          <p:val>
                                            <p:strVal val="#ppt_w"/>
                                          </p:val>
                                        </p:tav>
                                      </p:tavLst>
                                    </p:anim>
                                    <p:anim calcmode="lin" valueType="num">
                                      <p:cBhvr>
                                        <p:cTn id="124" dur="500" fill="hold"/>
                                        <p:tgtEl>
                                          <p:spTgt spid="106"/>
                                        </p:tgtEl>
                                        <p:attrNameLst>
                                          <p:attrName>ppt_h</p:attrName>
                                        </p:attrNameLst>
                                      </p:cBhvr>
                                      <p:tavLst>
                                        <p:tav tm="0">
                                          <p:val>
                                            <p:fltVal val="0.000000"/>
                                          </p:val>
                                        </p:tav>
                                        <p:tav tm="100000">
                                          <p:val>
                                            <p:strVal val="#ppt_h"/>
                                          </p:val>
                                        </p:tav>
                                      </p:tavLst>
                                    </p:anim>
                                    <p:anim calcmode="lin" valueType="num">
                                      <p:cBhvr>
                                        <p:cTn id="125" dur="500" fill="hold"/>
                                        <p:tgtEl>
                                          <p:spTgt spid="106"/>
                                        </p:tgtEl>
                                        <p:attrNameLst>
                                          <p:attrName>ppt_x</p:attrName>
                                        </p:attrNameLst>
                                      </p:cBhvr>
                                      <p:tavLst>
                                        <p:tav tm="0">
                                          <p:val>
                                            <p:fltVal val="0.500000"/>
                                          </p:val>
                                        </p:tav>
                                        <p:tav tm="100000">
                                          <p:val>
                                            <p:strVal val="#ppt_x"/>
                                          </p:val>
                                        </p:tav>
                                      </p:tavLst>
                                    </p:anim>
                                    <p:anim calcmode="lin" valueType="num">
                                      <p:cBhvr>
                                        <p:cTn id="126" dur="500" fill="hold"/>
                                        <p:tgtEl>
                                          <p:spTgt spid="106"/>
                                        </p:tgtEl>
                                        <p:attrNameLst>
                                          <p:attrName>ppt_y</p:attrName>
                                        </p:attrNameLst>
                                      </p:cBhvr>
                                      <p:tavLst>
                                        <p:tav tm="0">
                                          <p:val>
                                            <p:fltVal val="0.500000"/>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工作努力方向</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24" name="椭圆 23"/>
          <p:cNvSpPr/>
          <p:nvPr/>
        </p:nvSpPr>
        <p:spPr>
          <a:xfrm>
            <a:off x="971550" y="2051050"/>
            <a:ext cx="1423988" cy="1422400"/>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25" name="组合 2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7" name="椭圆 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28" name="组合 2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rPr>
                <a:t>1</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grpSp>
      <p:grpSp>
        <p:nvGrpSpPr>
          <p:cNvPr id="31" name="组合 3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33" name="椭圆 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rPr>
                <a:t>2</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36" name="椭圆 3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rPr>
                <a:t>3</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grpSp>
      <p:sp>
        <p:nvSpPr>
          <p:cNvPr id="37" name="TextBox 36"/>
          <p:cNvSpPr txBox="1"/>
          <p:nvPr/>
        </p:nvSpPr>
        <p:spPr>
          <a:xfrm>
            <a:off x="1427163" y="2460625"/>
            <a:ext cx="512762" cy="615950"/>
          </a:xfrm>
          <a:prstGeom prst="rect">
            <a:avLst/>
          </a:prstGeom>
          <a:noFill/>
          <a:ln w="9525">
            <a:noFill/>
          </a:ln>
        </p:spPr>
        <p:txBody>
          <a:bodyPr wrap="none" lIns="0" tIns="0" rIns="0" bIns="0">
            <a:spAutoFit/>
          </a:bodyPr>
          <a:p>
            <a:pPr algn="ctr" eaLnBrk="1" hangingPunct="1"/>
            <a:r>
              <a:rPr lang="zh-CN" altLang="en-US" sz="2000" b="1" dirty="0">
                <a:solidFill>
                  <a:srgbClr val="FFFFFF"/>
                </a:solidFill>
                <a:latin typeface="微软雅黑" panose="020B0503020204020204" pitchFamily="34" charset="-122"/>
                <a:ea typeface="微软雅黑" panose="020B0503020204020204" pitchFamily="34" charset="-122"/>
              </a:rPr>
              <a:t>努力</a:t>
            </a:r>
            <a:endParaRPr lang="en-US" altLang="zh-CN" sz="2000" b="1" dirty="0">
              <a:solidFill>
                <a:srgbClr val="FFFFFF"/>
              </a:solidFill>
              <a:latin typeface="微软雅黑" panose="020B0503020204020204" pitchFamily="34" charset="-122"/>
              <a:ea typeface="微软雅黑" panose="020B0503020204020204" pitchFamily="34" charset="-122"/>
            </a:endParaRPr>
          </a:p>
          <a:p>
            <a:pPr algn="ctr" eaLnBrk="1" hangingPunct="1"/>
            <a:r>
              <a:rPr lang="zh-CN" altLang="en-US" sz="2000" b="1" dirty="0">
                <a:solidFill>
                  <a:srgbClr val="FFFFFF"/>
                </a:solidFill>
                <a:latin typeface="微软雅黑" panose="020B0503020204020204" pitchFamily="34" charset="-122"/>
                <a:ea typeface="微软雅黑" panose="020B0503020204020204" pitchFamily="34" charset="-122"/>
              </a:rPr>
              <a:t>方向</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5827713" y="1438275"/>
            <a:ext cx="2200275" cy="577850"/>
          </a:xfrm>
          <a:prstGeom prst="rect">
            <a:avLst/>
          </a:prstGeom>
          <a:noFill/>
          <a:ln w="9525">
            <a:noFill/>
          </a:ln>
        </p:spPr>
        <p:txBody>
          <a:bodyPr lIns="0" tIns="0" rIns="0" bIns="0">
            <a:spAutoFit/>
          </a:bodyPr>
          <a:p>
            <a:pPr algn="just" eaLnBrk="1" hangingPunct="1">
              <a:lnSpc>
                <a:spcPts val="1500"/>
              </a:lnSpc>
            </a:pPr>
            <a:r>
              <a:rPr lang="zh-CN" altLang="en-US" sz="10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rgbClr val="000000"/>
                </a:solidFill>
                <a:latin typeface="微软雅黑" panose="020B0503020204020204" pitchFamily="34" charset="-122"/>
                <a:ea typeface="微软雅黑" panose="020B0503020204020204" pitchFamily="34" charset="-122"/>
              </a:rPr>
              <a:t>……</a:t>
            </a:r>
            <a:r>
              <a:rPr lang="zh-CN" altLang="en-US" sz="1000" dirty="0">
                <a:solidFill>
                  <a:srgbClr val="000000"/>
                </a:solidFill>
                <a:latin typeface="微软雅黑" panose="020B0503020204020204" pitchFamily="34" charset="-122"/>
                <a:ea typeface="微软雅黑" panose="020B0503020204020204" pitchFamily="34" charset="-122"/>
              </a:rPr>
              <a:t>。</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259513" y="2479675"/>
            <a:ext cx="2200275" cy="576263"/>
          </a:xfrm>
          <a:prstGeom prst="rect">
            <a:avLst/>
          </a:prstGeom>
          <a:noFill/>
          <a:ln w="9525">
            <a:noFill/>
          </a:ln>
        </p:spPr>
        <p:txBody>
          <a:bodyPr lIns="0" tIns="0" rIns="0" bIns="0">
            <a:spAutoFit/>
          </a:bodyPr>
          <a:p>
            <a:pPr algn="just" eaLnBrk="1" hangingPunct="1">
              <a:lnSpc>
                <a:spcPts val="1500"/>
              </a:lnSpc>
            </a:pPr>
            <a:r>
              <a:rPr lang="zh-CN" altLang="en-US" sz="10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rgbClr val="000000"/>
                </a:solidFill>
                <a:latin typeface="微软雅黑" panose="020B0503020204020204" pitchFamily="34" charset="-122"/>
                <a:ea typeface="微软雅黑" panose="020B0503020204020204" pitchFamily="34" charset="-122"/>
              </a:rPr>
              <a:t>……</a:t>
            </a:r>
            <a:r>
              <a:rPr lang="zh-CN" altLang="en-US" sz="1000" dirty="0">
                <a:solidFill>
                  <a:srgbClr val="000000"/>
                </a:solidFill>
                <a:latin typeface="微软雅黑" panose="020B0503020204020204" pitchFamily="34" charset="-122"/>
                <a:ea typeface="微软雅黑" panose="020B0503020204020204" pitchFamily="34" charset="-122"/>
              </a:rPr>
              <a:t>。</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773738" y="3592513"/>
            <a:ext cx="2201862" cy="577850"/>
          </a:xfrm>
          <a:prstGeom prst="rect">
            <a:avLst/>
          </a:prstGeom>
          <a:noFill/>
          <a:ln w="9525">
            <a:noFill/>
          </a:ln>
        </p:spPr>
        <p:txBody>
          <a:bodyPr lIns="0" tIns="0" rIns="0" bIns="0">
            <a:spAutoFit/>
          </a:bodyPr>
          <a:p>
            <a:pPr algn="just" eaLnBrk="1" hangingPunct="1">
              <a:lnSpc>
                <a:spcPts val="1500"/>
              </a:lnSpc>
            </a:pPr>
            <a:r>
              <a:rPr lang="zh-CN" altLang="en-US" sz="10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rgbClr val="000000"/>
                </a:solidFill>
                <a:latin typeface="微软雅黑" panose="020B0503020204020204" pitchFamily="34" charset="-122"/>
                <a:ea typeface="微软雅黑" panose="020B0503020204020204" pitchFamily="34" charset="-122"/>
              </a:rPr>
              <a:t>……</a:t>
            </a:r>
            <a:r>
              <a:rPr lang="zh-CN" altLang="en-US" sz="1000" dirty="0">
                <a:solidFill>
                  <a:srgbClr val="000000"/>
                </a:solidFill>
                <a:latin typeface="微软雅黑" panose="020B0503020204020204" pitchFamily="34" charset="-122"/>
                <a:ea typeface="微软雅黑" panose="020B0503020204020204" pitchFamily="34" charset="-122"/>
              </a:rPr>
              <a:t>。</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3492500" y="2070100"/>
            <a:ext cx="1751013" cy="1371600"/>
          </a:xfrm>
          <a:prstGeom prst="rect">
            <a:avLst/>
          </a:prstGeom>
          <a:noFill/>
          <a:ln w="9525">
            <a:noFill/>
          </a:ln>
        </p:spPr>
        <p:txBody>
          <a:bodyPr lIns="0" tIns="0" rIns="0" bIns="0">
            <a:spAutoFit/>
          </a:bodyPr>
          <a:p>
            <a:pPr algn="just" eaLnBrk="1" hangingPunct="1">
              <a:lnSpc>
                <a:spcPct val="130000"/>
              </a:lnSpc>
            </a:pPr>
            <a:r>
              <a:rPr lang="zh-CN" altLang="en-US" sz="14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a:solidFill>
                  <a:srgbClr val="000000"/>
                </a:solidFill>
                <a:latin typeface="微软雅黑" panose="020B0503020204020204" pitchFamily="34" charset="-122"/>
                <a:ea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42" name="Half Frame 12"/>
          <p:cNvSpPr/>
          <p:nvPr/>
        </p:nvSpPr>
        <p:spPr>
          <a:xfrm rot="8097294">
            <a:off x="2428875" y="2570163"/>
            <a:ext cx="360363" cy="395288"/>
          </a:xfrm>
          <a:prstGeom prst="halfFrame">
            <a:avLst/>
          </a:prstGeom>
          <a:solidFill>
            <a:srgbClr val="FFC000"/>
          </a:solidFill>
          <a:ln>
            <a:noFill/>
          </a:ln>
          <a:effectLst/>
        </p:spPr>
      </p:sp>
      <p:sp>
        <p:nvSpPr>
          <p:cNvPr id="43" name="TextBox 4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000000"/>
                                          </p:val>
                                        </p:tav>
                                        <p:tav tm="100000">
                                          <p:val>
                                            <p:strVal val="#ppt_w"/>
                                          </p:val>
                                        </p:tav>
                                      </p:tavLst>
                                    </p:anim>
                                    <p:anim calcmode="lin" valueType="num">
                                      <p:cBhvr>
                                        <p:cTn id="17" dur="500" fill="hold"/>
                                        <p:tgtEl>
                                          <p:spTgt spid="37"/>
                                        </p:tgtEl>
                                        <p:attrNameLst>
                                          <p:attrName>ppt_h</p:attrName>
                                        </p:attrNameLst>
                                      </p:cBhvr>
                                      <p:tavLst>
                                        <p:tav tm="0">
                                          <p:val>
                                            <p:fltVal val="0.00000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600" fill="hold"/>
                                        <p:tgtEl>
                                          <p:spTgt spid="28"/>
                                        </p:tgtEl>
                                        <p:attrNameLst>
                                          <p:attrName>ppt_x</p:attrName>
                                        </p:attrNameLst>
                                      </p:cBhvr>
                                      <p:tavLst>
                                        <p:tav tm="0">
                                          <p:val>
                                            <p:strVal val="1+#ppt_w/2"/>
                                          </p:val>
                                        </p:tav>
                                        <p:tav tm="100000">
                                          <p:val>
                                            <p:strVal val="#ppt_x"/>
                                          </p:val>
                                        </p:tav>
                                      </p:tavLst>
                                    </p:anim>
                                    <p:anim calcmode="lin" valueType="num">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1600" fill="hold"/>
                                        <p:tgtEl>
                                          <p:spTgt spid="31"/>
                                        </p:tgtEl>
                                        <p:attrNameLst>
                                          <p:attrName>ppt_x</p:attrName>
                                        </p:attrNameLst>
                                      </p:cBhvr>
                                      <p:tavLst>
                                        <p:tav tm="0">
                                          <p:val>
                                            <p:strVal val="1+#ppt_w/2"/>
                                          </p:val>
                                        </p:tav>
                                        <p:tav tm="100000">
                                          <p:val>
                                            <p:strVal val="#ppt_x"/>
                                          </p:val>
                                        </p:tav>
                                      </p:tavLst>
                                    </p:anim>
                                    <p:anim calcmode="lin" valueType="num">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600" fill="hold"/>
                                        <p:tgtEl>
                                          <p:spTgt spid="34"/>
                                        </p:tgtEl>
                                        <p:attrNameLst>
                                          <p:attrName>ppt_x</p:attrName>
                                        </p:attrNameLst>
                                      </p:cBhvr>
                                      <p:tavLst>
                                        <p:tav tm="0">
                                          <p:val>
                                            <p:strVal val="1+#ppt_w/2"/>
                                          </p:val>
                                        </p:tav>
                                        <p:tav tm="100000">
                                          <p:val>
                                            <p:strVal val="#ppt_x"/>
                                          </p:val>
                                        </p:tav>
                                      </p:tavLst>
                                    </p:anim>
                                    <p:anim calcmode="lin" valueType="num">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工作效率提高</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49" name="组合 48"/>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52" name="组合 51"/>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55" name="组合 54"/>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8" name="TextBox 57"/>
          <p:cNvSpPr txBox="1"/>
          <p:nvPr/>
        </p:nvSpPr>
        <p:spPr>
          <a:xfrm>
            <a:off x="1692275" y="1924050"/>
            <a:ext cx="954088" cy="784225"/>
          </a:xfrm>
          <a:prstGeom prst="rect">
            <a:avLst/>
          </a:prstGeom>
          <a:noFill/>
          <a:ln w="9525">
            <a:noFill/>
          </a:ln>
        </p:spPr>
        <p:txBody>
          <a:bodyPr wrap="none">
            <a:spAutoFit/>
          </a:bodyPr>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点击输入</a:t>
            </a:r>
            <a:endParaRPr lang="en-US" altLang="zh-CN" sz="1500" b="1" dirty="0">
              <a:solidFill>
                <a:srgbClr val="404040"/>
              </a:solidFill>
              <a:latin typeface="微软雅黑" panose="020B0503020204020204" pitchFamily="34" charset="-122"/>
              <a:ea typeface="微软雅黑" panose="020B0503020204020204" pitchFamily="34" charset="-122"/>
            </a:endParaRPr>
          </a:p>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标题文本</a:t>
            </a:r>
            <a:endParaRPr lang="zh-CN" altLang="en-US" sz="1500" b="1" dirty="0">
              <a:solidFill>
                <a:srgbClr val="404040"/>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3248025" y="1924050"/>
            <a:ext cx="954088" cy="784225"/>
          </a:xfrm>
          <a:prstGeom prst="rect">
            <a:avLst/>
          </a:prstGeom>
          <a:noFill/>
          <a:ln w="9525">
            <a:noFill/>
          </a:ln>
        </p:spPr>
        <p:txBody>
          <a:bodyPr wrap="none">
            <a:spAutoFit/>
          </a:bodyPr>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点击输入</a:t>
            </a:r>
            <a:endParaRPr lang="en-US" altLang="zh-CN" sz="1500" b="1" dirty="0">
              <a:solidFill>
                <a:srgbClr val="404040"/>
              </a:solidFill>
              <a:latin typeface="微软雅黑" panose="020B0503020204020204" pitchFamily="34" charset="-122"/>
              <a:ea typeface="微软雅黑" panose="020B0503020204020204" pitchFamily="34" charset="-122"/>
            </a:endParaRPr>
          </a:p>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标题文本</a:t>
            </a:r>
            <a:endParaRPr lang="zh-CN" altLang="en-US" sz="1500" b="1" dirty="0">
              <a:solidFill>
                <a:srgbClr val="404040"/>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892675" y="1924050"/>
            <a:ext cx="954088" cy="784225"/>
          </a:xfrm>
          <a:prstGeom prst="rect">
            <a:avLst/>
          </a:prstGeom>
          <a:noFill/>
          <a:ln w="9525">
            <a:noFill/>
          </a:ln>
        </p:spPr>
        <p:txBody>
          <a:bodyPr wrap="none">
            <a:spAutoFit/>
          </a:bodyPr>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点击输入</a:t>
            </a:r>
            <a:endParaRPr lang="en-US" altLang="zh-CN" sz="1500" b="1" dirty="0">
              <a:solidFill>
                <a:srgbClr val="404040"/>
              </a:solidFill>
              <a:latin typeface="微软雅黑" panose="020B0503020204020204" pitchFamily="34" charset="-122"/>
              <a:ea typeface="微软雅黑" panose="020B0503020204020204" pitchFamily="34" charset="-122"/>
            </a:endParaRPr>
          </a:p>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标题文本</a:t>
            </a:r>
            <a:endParaRPr lang="zh-CN" altLang="en-US" sz="1500" b="1" dirty="0">
              <a:solidFill>
                <a:srgbClr val="404040"/>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6500813" y="1924050"/>
            <a:ext cx="954087" cy="784225"/>
          </a:xfrm>
          <a:prstGeom prst="rect">
            <a:avLst/>
          </a:prstGeom>
          <a:noFill/>
          <a:ln w="9525">
            <a:noFill/>
          </a:ln>
        </p:spPr>
        <p:txBody>
          <a:bodyPr wrap="none">
            <a:spAutoFit/>
          </a:bodyPr>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点击输入</a:t>
            </a:r>
            <a:endParaRPr lang="en-US" altLang="zh-CN" sz="1500" b="1" dirty="0">
              <a:solidFill>
                <a:srgbClr val="404040"/>
              </a:solidFill>
              <a:latin typeface="微软雅黑" panose="020B0503020204020204" pitchFamily="34" charset="-122"/>
              <a:ea typeface="微软雅黑" panose="020B0503020204020204" pitchFamily="34" charset="-122"/>
            </a:endParaRPr>
          </a:p>
          <a:p>
            <a:pPr eaLnBrk="1" hangingPunct="1">
              <a:lnSpc>
                <a:spcPct val="150000"/>
              </a:lnSpc>
            </a:pPr>
            <a:r>
              <a:rPr lang="zh-CN" altLang="en-US" sz="1500" b="1" dirty="0">
                <a:solidFill>
                  <a:srgbClr val="404040"/>
                </a:solidFill>
                <a:latin typeface="微软雅黑" panose="020B0503020204020204" pitchFamily="34" charset="-122"/>
                <a:ea typeface="微软雅黑" panose="020B0503020204020204" pitchFamily="34" charset="-122"/>
              </a:rPr>
              <a:t>标题文本</a:t>
            </a:r>
            <a:endParaRPr lang="zh-CN" altLang="en-US" sz="1500" b="1" dirty="0">
              <a:solidFill>
                <a:srgbClr val="404040"/>
              </a:solidFill>
              <a:latin typeface="微软雅黑" panose="020B0503020204020204" pitchFamily="34" charset="-122"/>
              <a:ea typeface="微软雅黑" panose="020B0503020204020204" pitchFamily="34" charset="-122"/>
            </a:endParaRPr>
          </a:p>
        </p:txBody>
      </p:sp>
      <p:sp>
        <p:nvSpPr>
          <p:cNvPr id="62" name="椭圆 61"/>
          <p:cNvSpPr/>
          <p:nvPr/>
        </p:nvSpPr>
        <p:spPr>
          <a:xfrm>
            <a:off x="4575175" y="2928938"/>
            <a:ext cx="500063" cy="501650"/>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3" name="椭圆 62"/>
          <p:cNvSpPr/>
          <p:nvPr/>
        </p:nvSpPr>
        <p:spPr>
          <a:xfrm>
            <a:off x="5716588" y="3152775"/>
            <a:ext cx="276225"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4" name="椭圆 63"/>
          <p:cNvSpPr/>
          <p:nvPr/>
        </p:nvSpPr>
        <p:spPr>
          <a:xfrm>
            <a:off x="2552700" y="3154363"/>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5" name="椭圆 64"/>
          <p:cNvSpPr/>
          <p:nvPr/>
        </p:nvSpPr>
        <p:spPr>
          <a:xfrm>
            <a:off x="2255838" y="3271838"/>
            <a:ext cx="138113"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6" name="椭圆 65"/>
          <p:cNvSpPr/>
          <p:nvPr/>
        </p:nvSpPr>
        <p:spPr>
          <a:xfrm>
            <a:off x="6175375" y="3157538"/>
            <a:ext cx="274638" cy="2762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7" name="椭圆 66"/>
          <p:cNvSpPr/>
          <p:nvPr/>
        </p:nvSpPr>
        <p:spPr>
          <a:xfrm>
            <a:off x="3062288" y="3151188"/>
            <a:ext cx="138113"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8" name="椭圆 67"/>
          <p:cNvSpPr/>
          <p:nvPr/>
        </p:nvSpPr>
        <p:spPr>
          <a:xfrm>
            <a:off x="6553200" y="3282950"/>
            <a:ext cx="138113"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69" name="椭圆 68"/>
          <p:cNvSpPr/>
          <p:nvPr/>
        </p:nvSpPr>
        <p:spPr>
          <a:xfrm>
            <a:off x="3849688" y="3186113"/>
            <a:ext cx="250825" cy="249238"/>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0" name="椭圆 69"/>
          <p:cNvSpPr/>
          <p:nvPr/>
        </p:nvSpPr>
        <p:spPr>
          <a:xfrm>
            <a:off x="6726238" y="3152775"/>
            <a:ext cx="276225"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1" name="椭圆 70"/>
          <p:cNvSpPr/>
          <p:nvPr/>
        </p:nvSpPr>
        <p:spPr>
          <a:xfrm>
            <a:off x="4151313" y="3160713"/>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2" name="椭圆 71"/>
          <p:cNvSpPr/>
          <p:nvPr/>
        </p:nvSpPr>
        <p:spPr>
          <a:xfrm>
            <a:off x="7359650" y="3209925"/>
            <a:ext cx="138113"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3" name="椭圆 72"/>
          <p:cNvSpPr/>
          <p:nvPr/>
        </p:nvSpPr>
        <p:spPr>
          <a:xfrm>
            <a:off x="5900738" y="2970213"/>
            <a:ext cx="274638"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4" name="椭圆 73"/>
          <p:cNvSpPr/>
          <p:nvPr/>
        </p:nvSpPr>
        <p:spPr>
          <a:xfrm>
            <a:off x="2070100" y="3282950"/>
            <a:ext cx="138113"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5" name="椭圆 74"/>
          <p:cNvSpPr/>
          <p:nvPr/>
        </p:nvSpPr>
        <p:spPr>
          <a:xfrm>
            <a:off x="4506913" y="3005138"/>
            <a:ext cx="136525"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6" name="椭圆 75"/>
          <p:cNvSpPr/>
          <p:nvPr/>
        </p:nvSpPr>
        <p:spPr>
          <a:xfrm>
            <a:off x="3206750" y="3097213"/>
            <a:ext cx="320675" cy="322263"/>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7" name="椭圆 76"/>
          <p:cNvSpPr/>
          <p:nvPr/>
        </p:nvSpPr>
        <p:spPr>
          <a:xfrm>
            <a:off x="5075238" y="3149600"/>
            <a:ext cx="276225"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8" name="椭圆 77"/>
          <p:cNvSpPr/>
          <p:nvPr/>
        </p:nvSpPr>
        <p:spPr>
          <a:xfrm>
            <a:off x="1206500" y="3152775"/>
            <a:ext cx="274638" cy="276225"/>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9" name="椭圆 78"/>
          <p:cNvSpPr/>
          <p:nvPr/>
        </p:nvSpPr>
        <p:spPr>
          <a:xfrm>
            <a:off x="922338" y="3284538"/>
            <a:ext cx="136525"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0" name="椭圆 79"/>
          <p:cNvSpPr/>
          <p:nvPr/>
        </p:nvSpPr>
        <p:spPr>
          <a:xfrm>
            <a:off x="2771775" y="2970213"/>
            <a:ext cx="274638"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1" name="椭圆 80"/>
          <p:cNvSpPr/>
          <p:nvPr/>
        </p:nvSpPr>
        <p:spPr>
          <a:xfrm>
            <a:off x="1690688" y="3206750"/>
            <a:ext cx="138113"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2" name="椭圆 81"/>
          <p:cNvSpPr/>
          <p:nvPr/>
        </p:nvSpPr>
        <p:spPr>
          <a:xfrm>
            <a:off x="6192838" y="3013075"/>
            <a:ext cx="138113" cy="136525"/>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3" name="椭圆 82"/>
          <p:cNvSpPr/>
          <p:nvPr/>
        </p:nvSpPr>
        <p:spPr>
          <a:xfrm>
            <a:off x="7731125" y="3144838"/>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4" name="TextBox 83"/>
          <p:cNvSpPr txBox="1"/>
          <p:nvPr/>
        </p:nvSpPr>
        <p:spPr>
          <a:xfrm>
            <a:off x="2324100" y="3976688"/>
            <a:ext cx="4487863" cy="692150"/>
          </a:xfrm>
          <a:prstGeom prst="rect">
            <a:avLst/>
          </a:prstGeom>
          <a:noFill/>
          <a:ln w="9525">
            <a:noFill/>
          </a:ln>
        </p:spPr>
        <p:txBody>
          <a:bodyPr lIns="0" tIns="0" rIns="0" bIns="0">
            <a:spAutoFit/>
          </a:bodyPr>
          <a:p>
            <a:pPr algn="just" eaLnBrk="1" hangingPunct="1">
              <a:lnSpc>
                <a:spcPct val="150000"/>
              </a:lnSpc>
            </a:pPr>
            <a:r>
              <a:rPr lang="zh-CN" altLang="en-US" sz="10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solidFill>
                  <a:srgbClr val="000000"/>
                </a:solidFill>
                <a:latin typeface="微软雅黑" panose="020B0503020204020204" pitchFamily="34" charset="-122"/>
                <a:ea typeface="微软雅黑" panose="020B0503020204020204" pitchFamily="34" charset="-122"/>
              </a:rPr>
              <a:t>……</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85" name="Freeform 5"/>
          <p:cNvSpPr/>
          <p:nvPr/>
        </p:nvSpPr>
        <p:spPr bwMode="auto">
          <a:xfrm>
            <a:off x="2017713" y="3981450"/>
            <a:ext cx="177800" cy="72866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mn-lt"/>
              <a:ea typeface="微软雅黑" panose="020B0503020204020204" pitchFamily="34" charset="-122"/>
              <a:cs typeface="+mn-cs"/>
            </a:endParaRPr>
          </a:p>
        </p:txBody>
      </p:sp>
      <p:sp>
        <p:nvSpPr>
          <p:cNvPr id="86" name="Freeform 5"/>
          <p:cNvSpPr/>
          <p:nvPr/>
        </p:nvSpPr>
        <p:spPr bwMode="auto">
          <a:xfrm flipH="1">
            <a:off x="6958013" y="3940175"/>
            <a:ext cx="176213" cy="72866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mn-lt"/>
              <a:ea typeface="微软雅黑" panose="020B0503020204020204" pitchFamily="34" charset="-122"/>
              <a:cs typeface="+mn-cs"/>
            </a:endParaRPr>
          </a:p>
        </p:txBody>
      </p:sp>
      <p:sp>
        <p:nvSpPr>
          <p:cNvPr id="87" name="TextBox 86"/>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500" fill="hold"/>
                                        <p:tgtEl>
                                          <p:spTgt spid="46"/>
                                        </p:tgtEl>
                                        <p:attrNameLst>
                                          <p:attrName>ppt_x</p:attrName>
                                        </p:attrNameLst>
                                      </p:cBhvr>
                                      <p:tavLst>
                                        <p:tav tm="0">
                                          <p:val>
                                            <p:strVal val="1+#ppt_w/2"/>
                                          </p:val>
                                        </p:tav>
                                        <p:tav tm="100000">
                                          <p:val>
                                            <p:strVal val="#ppt_x"/>
                                          </p:val>
                                        </p:tav>
                                      </p:tavLst>
                                    </p:anim>
                                    <p:anim calcmode="lin" valueType="num">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500" fill="hold"/>
                                        <p:tgtEl>
                                          <p:spTgt spid="49"/>
                                        </p:tgtEl>
                                        <p:attrNameLst>
                                          <p:attrName>ppt_x</p:attrName>
                                        </p:attrNameLst>
                                      </p:cBhvr>
                                      <p:tavLst>
                                        <p:tav tm="0">
                                          <p:val>
                                            <p:strVal val="1+#ppt_w/2"/>
                                          </p:val>
                                        </p:tav>
                                        <p:tav tm="100000">
                                          <p:val>
                                            <p:strVal val="#ppt_x"/>
                                          </p:val>
                                        </p:tav>
                                      </p:tavLst>
                                    </p:anim>
                                    <p:anim calcmode="lin" valueType="num">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1+#ppt_w/2"/>
                                          </p:val>
                                        </p:tav>
                                        <p:tav tm="100000">
                                          <p:val>
                                            <p:strVal val="#ppt_x"/>
                                          </p:val>
                                        </p:tav>
                                      </p:tavLst>
                                    </p:anim>
                                    <p:anim calcmode="lin" valueType="num">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1500" fill="hold"/>
                                        <p:tgtEl>
                                          <p:spTgt spid="55"/>
                                        </p:tgtEl>
                                        <p:attrNameLst>
                                          <p:attrName>ppt_x</p:attrName>
                                        </p:attrNameLst>
                                      </p:cBhvr>
                                      <p:tavLst>
                                        <p:tav tm="0">
                                          <p:val>
                                            <p:strVal val="1+#ppt_w/2"/>
                                          </p:val>
                                        </p:tav>
                                        <p:tav tm="100000">
                                          <p:val>
                                            <p:strVal val="#ppt_x"/>
                                          </p:val>
                                        </p:tav>
                                      </p:tavLst>
                                    </p:anim>
                                    <p:anim calcmode="lin" valueType="num">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000000"/>
                                          </p:val>
                                        </p:tav>
                                        <p:tav tm="100000">
                                          <p:val>
                                            <p:strVal val="#ppt_w"/>
                                          </p:val>
                                        </p:tav>
                                      </p:tavLst>
                                    </p:anim>
                                    <p:anim calcmode="lin" valueType="num">
                                      <p:cBhvr>
                                        <p:cTn id="42" dur="500" fill="hold"/>
                                        <p:tgtEl>
                                          <p:spTgt spid="62"/>
                                        </p:tgtEl>
                                        <p:attrNameLst>
                                          <p:attrName>ppt_h</p:attrName>
                                        </p:attrNameLst>
                                      </p:cBhvr>
                                      <p:tavLst>
                                        <p:tav tm="0">
                                          <p:val>
                                            <p:fltVal val="0.00000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000000"/>
                                          </p:val>
                                        </p:tav>
                                        <p:tav tm="100000">
                                          <p:val>
                                            <p:strVal val="#ppt_w"/>
                                          </p:val>
                                        </p:tav>
                                      </p:tavLst>
                                    </p:anim>
                                    <p:anim calcmode="lin" valueType="num">
                                      <p:cBhvr>
                                        <p:cTn id="47" dur="500" fill="hold"/>
                                        <p:tgtEl>
                                          <p:spTgt spid="63"/>
                                        </p:tgtEl>
                                        <p:attrNameLst>
                                          <p:attrName>ppt_h</p:attrName>
                                        </p:attrNameLst>
                                      </p:cBhvr>
                                      <p:tavLst>
                                        <p:tav tm="0">
                                          <p:val>
                                            <p:fltVal val="0.00000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000000"/>
                                          </p:val>
                                        </p:tav>
                                        <p:tav tm="100000">
                                          <p:val>
                                            <p:strVal val="#ppt_w"/>
                                          </p:val>
                                        </p:tav>
                                      </p:tavLst>
                                    </p:anim>
                                    <p:anim calcmode="lin" valueType="num">
                                      <p:cBhvr>
                                        <p:cTn id="52" dur="500" fill="hold"/>
                                        <p:tgtEl>
                                          <p:spTgt spid="64"/>
                                        </p:tgtEl>
                                        <p:attrNameLst>
                                          <p:attrName>ppt_h</p:attrName>
                                        </p:attrNameLst>
                                      </p:cBhvr>
                                      <p:tavLst>
                                        <p:tav tm="0">
                                          <p:val>
                                            <p:fltVal val="0.00000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000000"/>
                                          </p:val>
                                        </p:tav>
                                        <p:tav tm="100000">
                                          <p:val>
                                            <p:strVal val="#ppt_w"/>
                                          </p:val>
                                        </p:tav>
                                      </p:tavLst>
                                    </p:anim>
                                    <p:anim calcmode="lin" valueType="num">
                                      <p:cBhvr>
                                        <p:cTn id="57" dur="500" fill="hold"/>
                                        <p:tgtEl>
                                          <p:spTgt spid="65"/>
                                        </p:tgtEl>
                                        <p:attrNameLst>
                                          <p:attrName>ppt_h</p:attrName>
                                        </p:attrNameLst>
                                      </p:cBhvr>
                                      <p:tavLst>
                                        <p:tav tm="0">
                                          <p:val>
                                            <p:fltVal val="0.00000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000000"/>
                                          </p:val>
                                        </p:tav>
                                        <p:tav tm="100000">
                                          <p:val>
                                            <p:strVal val="#ppt_w"/>
                                          </p:val>
                                        </p:tav>
                                      </p:tavLst>
                                    </p:anim>
                                    <p:anim calcmode="lin" valueType="num">
                                      <p:cBhvr>
                                        <p:cTn id="62" dur="500" fill="hold"/>
                                        <p:tgtEl>
                                          <p:spTgt spid="66"/>
                                        </p:tgtEl>
                                        <p:attrNameLst>
                                          <p:attrName>ppt_h</p:attrName>
                                        </p:attrNameLst>
                                      </p:cBhvr>
                                      <p:tavLst>
                                        <p:tav tm="0">
                                          <p:val>
                                            <p:fltVal val="0.00000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000000"/>
                                          </p:val>
                                        </p:tav>
                                        <p:tav tm="100000">
                                          <p:val>
                                            <p:strVal val="#ppt_w"/>
                                          </p:val>
                                        </p:tav>
                                      </p:tavLst>
                                    </p:anim>
                                    <p:anim calcmode="lin" valueType="num">
                                      <p:cBhvr>
                                        <p:cTn id="67" dur="500" fill="hold"/>
                                        <p:tgtEl>
                                          <p:spTgt spid="67"/>
                                        </p:tgtEl>
                                        <p:attrNameLst>
                                          <p:attrName>ppt_h</p:attrName>
                                        </p:attrNameLst>
                                      </p:cBhvr>
                                      <p:tavLst>
                                        <p:tav tm="0">
                                          <p:val>
                                            <p:fltVal val="0.00000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000000"/>
                                          </p:val>
                                        </p:tav>
                                        <p:tav tm="100000">
                                          <p:val>
                                            <p:strVal val="#ppt_w"/>
                                          </p:val>
                                        </p:tav>
                                      </p:tavLst>
                                    </p:anim>
                                    <p:anim calcmode="lin" valueType="num">
                                      <p:cBhvr>
                                        <p:cTn id="72" dur="500" fill="hold"/>
                                        <p:tgtEl>
                                          <p:spTgt spid="68"/>
                                        </p:tgtEl>
                                        <p:attrNameLst>
                                          <p:attrName>ppt_h</p:attrName>
                                        </p:attrNameLst>
                                      </p:cBhvr>
                                      <p:tavLst>
                                        <p:tav tm="0">
                                          <p:val>
                                            <p:fltVal val="0.00000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000000"/>
                                          </p:val>
                                        </p:tav>
                                        <p:tav tm="100000">
                                          <p:val>
                                            <p:strVal val="#ppt_w"/>
                                          </p:val>
                                        </p:tav>
                                      </p:tavLst>
                                    </p:anim>
                                    <p:anim calcmode="lin" valueType="num">
                                      <p:cBhvr>
                                        <p:cTn id="77" dur="500" fill="hold"/>
                                        <p:tgtEl>
                                          <p:spTgt spid="69"/>
                                        </p:tgtEl>
                                        <p:attrNameLst>
                                          <p:attrName>ppt_h</p:attrName>
                                        </p:attrNameLst>
                                      </p:cBhvr>
                                      <p:tavLst>
                                        <p:tav tm="0">
                                          <p:val>
                                            <p:fltVal val="0.00000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000000"/>
                                          </p:val>
                                        </p:tav>
                                        <p:tav tm="100000">
                                          <p:val>
                                            <p:strVal val="#ppt_w"/>
                                          </p:val>
                                        </p:tav>
                                      </p:tavLst>
                                    </p:anim>
                                    <p:anim calcmode="lin" valueType="num">
                                      <p:cBhvr>
                                        <p:cTn id="82" dur="500" fill="hold"/>
                                        <p:tgtEl>
                                          <p:spTgt spid="70"/>
                                        </p:tgtEl>
                                        <p:attrNameLst>
                                          <p:attrName>ppt_h</p:attrName>
                                        </p:attrNameLst>
                                      </p:cBhvr>
                                      <p:tavLst>
                                        <p:tav tm="0">
                                          <p:val>
                                            <p:fltVal val="0.00000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000000"/>
                                          </p:val>
                                        </p:tav>
                                        <p:tav tm="100000">
                                          <p:val>
                                            <p:strVal val="#ppt_w"/>
                                          </p:val>
                                        </p:tav>
                                      </p:tavLst>
                                    </p:anim>
                                    <p:anim calcmode="lin" valueType="num">
                                      <p:cBhvr>
                                        <p:cTn id="87" dur="500" fill="hold"/>
                                        <p:tgtEl>
                                          <p:spTgt spid="71"/>
                                        </p:tgtEl>
                                        <p:attrNameLst>
                                          <p:attrName>ppt_h</p:attrName>
                                        </p:attrNameLst>
                                      </p:cBhvr>
                                      <p:tavLst>
                                        <p:tav tm="0">
                                          <p:val>
                                            <p:fltVal val="0.00000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000000"/>
                                          </p:val>
                                        </p:tav>
                                        <p:tav tm="100000">
                                          <p:val>
                                            <p:strVal val="#ppt_w"/>
                                          </p:val>
                                        </p:tav>
                                      </p:tavLst>
                                    </p:anim>
                                    <p:anim calcmode="lin" valueType="num">
                                      <p:cBhvr>
                                        <p:cTn id="92" dur="500" fill="hold"/>
                                        <p:tgtEl>
                                          <p:spTgt spid="72"/>
                                        </p:tgtEl>
                                        <p:attrNameLst>
                                          <p:attrName>ppt_h</p:attrName>
                                        </p:attrNameLst>
                                      </p:cBhvr>
                                      <p:tavLst>
                                        <p:tav tm="0">
                                          <p:val>
                                            <p:fltVal val="0.00000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000000"/>
                                          </p:val>
                                        </p:tav>
                                        <p:tav tm="100000">
                                          <p:val>
                                            <p:strVal val="#ppt_w"/>
                                          </p:val>
                                        </p:tav>
                                      </p:tavLst>
                                    </p:anim>
                                    <p:anim calcmode="lin" valueType="num">
                                      <p:cBhvr>
                                        <p:cTn id="97" dur="500" fill="hold"/>
                                        <p:tgtEl>
                                          <p:spTgt spid="73"/>
                                        </p:tgtEl>
                                        <p:attrNameLst>
                                          <p:attrName>ppt_h</p:attrName>
                                        </p:attrNameLst>
                                      </p:cBhvr>
                                      <p:tavLst>
                                        <p:tav tm="0">
                                          <p:val>
                                            <p:fltVal val="0.00000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000000"/>
                                          </p:val>
                                        </p:tav>
                                        <p:tav tm="100000">
                                          <p:val>
                                            <p:strVal val="#ppt_w"/>
                                          </p:val>
                                        </p:tav>
                                      </p:tavLst>
                                    </p:anim>
                                    <p:anim calcmode="lin" valueType="num">
                                      <p:cBhvr>
                                        <p:cTn id="102" dur="500" fill="hold"/>
                                        <p:tgtEl>
                                          <p:spTgt spid="74"/>
                                        </p:tgtEl>
                                        <p:attrNameLst>
                                          <p:attrName>ppt_h</p:attrName>
                                        </p:attrNameLst>
                                      </p:cBhvr>
                                      <p:tavLst>
                                        <p:tav tm="0">
                                          <p:val>
                                            <p:fltVal val="0.00000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000000"/>
                                          </p:val>
                                        </p:tav>
                                        <p:tav tm="100000">
                                          <p:val>
                                            <p:strVal val="#ppt_w"/>
                                          </p:val>
                                        </p:tav>
                                      </p:tavLst>
                                    </p:anim>
                                    <p:anim calcmode="lin" valueType="num">
                                      <p:cBhvr>
                                        <p:cTn id="107" dur="500" fill="hold"/>
                                        <p:tgtEl>
                                          <p:spTgt spid="75"/>
                                        </p:tgtEl>
                                        <p:attrNameLst>
                                          <p:attrName>ppt_h</p:attrName>
                                        </p:attrNameLst>
                                      </p:cBhvr>
                                      <p:tavLst>
                                        <p:tav tm="0">
                                          <p:val>
                                            <p:fltVal val="0.00000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000000"/>
                                          </p:val>
                                        </p:tav>
                                        <p:tav tm="100000">
                                          <p:val>
                                            <p:strVal val="#ppt_w"/>
                                          </p:val>
                                        </p:tav>
                                      </p:tavLst>
                                    </p:anim>
                                    <p:anim calcmode="lin" valueType="num">
                                      <p:cBhvr>
                                        <p:cTn id="112" dur="500" fill="hold"/>
                                        <p:tgtEl>
                                          <p:spTgt spid="76"/>
                                        </p:tgtEl>
                                        <p:attrNameLst>
                                          <p:attrName>ppt_h</p:attrName>
                                        </p:attrNameLst>
                                      </p:cBhvr>
                                      <p:tavLst>
                                        <p:tav tm="0">
                                          <p:val>
                                            <p:fltVal val="0.00000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000000"/>
                                          </p:val>
                                        </p:tav>
                                        <p:tav tm="100000">
                                          <p:val>
                                            <p:strVal val="#ppt_w"/>
                                          </p:val>
                                        </p:tav>
                                      </p:tavLst>
                                    </p:anim>
                                    <p:anim calcmode="lin" valueType="num">
                                      <p:cBhvr>
                                        <p:cTn id="117" dur="500" fill="hold"/>
                                        <p:tgtEl>
                                          <p:spTgt spid="77"/>
                                        </p:tgtEl>
                                        <p:attrNameLst>
                                          <p:attrName>ppt_h</p:attrName>
                                        </p:attrNameLst>
                                      </p:cBhvr>
                                      <p:tavLst>
                                        <p:tav tm="0">
                                          <p:val>
                                            <p:fltVal val="0.00000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000000"/>
                                          </p:val>
                                        </p:tav>
                                        <p:tav tm="100000">
                                          <p:val>
                                            <p:strVal val="#ppt_w"/>
                                          </p:val>
                                        </p:tav>
                                      </p:tavLst>
                                    </p:anim>
                                    <p:anim calcmode="lin" valueType="num">
                                      <p:cBhvr>
                                        <p:cTn id="122" dur="500" fill="hold"/>
                                        <p:tgtEl>
                                          <p:spTgt spid="78"/>
                                        </p:tgtEl>
                                        <p:attrNameLst>
                                          <p:attrName>ppt_h</p:attrName>
                                        </p:attrNameLst>
                                      </p:cBhvr>
                                      <p:tavLst>
                                        <p:tav tm="0">
                                          <p:val>
                                            <p:fltVal val="0.00000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000000"/>
                                          </p:val>
                                        </p:tav>
                                        <p:tav tm="100000">
                                          <p:val>
                                            <p:strVal val="#ppt_w"/>
                                          </p:val>
                                        </p:tav>
                                      </p:tavLst>
                                    </p:anim>
                                    <p:anim calcmode="lin" valueType="num">
                                      <p:cBhvr>
                                        <p:cTn id="127" dur="500" fill="hold"/>
                                        <p:tgtEl>
                                          <p:spTgt spid="79"/>
                                        </p:tgtEl>
                                        <p:attrNameLst>
                                          <p:attrName>ppt_h</p:attrName>
                                        </p:attrNameLst>
                                      </p:cBhvr>
                                      <p:tavLst>
                                        <p:tav tm="0">
                                          <p:val>
                                            <p:fltVal val="0.00000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000000"/>
                                          </p:val>
                                        </p:tav>
                                        <p:tav tm="100000">
                                          <p:val>
                                            <p:strVal val="#ppt_w"/>
                                          </p:val>
                                        </p:tav>
                                      </p:tavLst>
                                    </p:anim>
                                    <p:anim calcmode="lin" valueType="num">
                                      <p:cBhvr>
                                        <p:cTn id="132" dur="500" fill="hold"/>
                                        <p:tgtEl>
                                          <p:spTgt spid="80"/>
                                        </p:tgtEl>
                                        <p:attrNameLst>
                                          <p:attrName>ppt_h</p:attrName>
                                        </p:attrNameLst>
                                      </p:cBhvr>
                                      <p:tavLst>
                                        <p:tav tm="0">
                                          <p:val>
                                            <p:fltVal val="0.00000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000000"/>
                                          </p:val>
                                        </p:tav>
                                        <p:tav tm="100000">
                                          <p:val>
                                            <p:strVal val="#ppt_w"/>
                                          </p:val>
                                        </p:tav>
                                      </p:tavLst>
                                    </p:anim>
                                    <p:anim calcmode="lin" valueType="num">
                                      <p:cBhvr>
                                        <p:cTn id="137" dur="500" fill="hold"/>
                                        <p:tgtEl>
                                          <p:spTgt spid="81"/>
                                        </p:tgtEl>
                                        <p:attrNameLst>
                                          <p:attrName>ppt_h</p:attrName>
                                        </p:attrNameLst>
                                      </p:cBhvr>
                                      <p:tavLst>
                                        <p:tav tm="0">
                                          <p:val>
                                            <p:fltVal val="0.00000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000000"/>
                                          </p:val>
                                        </p:tav>
                                        <p:tav tm="100000">
                                          <p:val>
                                            <p:strVal val="#ppt_w"/>
                                          </p:val>
                                        </p:tav>
                                      </p:tavLst>
                                    </p:anim>
                                    <p:anim calcmode="lin" valueType="num">
                                      <p:cBhvr>
                                        <p:cTn id="142" dur="500" fill="hold"/>
                                        <p:tgtEl>
                                          <p:spTgt spid="82"/>
                                        </p:tgtEl>
                                        <p:attrNameLst>
                                          <p:attrName>ppt_h</p:attrName>
                                        </p:attrNameLst>
                                      </p:cBhvr>
                                      <p:tavLst>
                                        <p:tav tm="0">
                                          <p:val>
                                            <p:fltVal val="0.00000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000000"/>
                                          </p:val>
                                        </p:tav>
                                        <p:tav tm="100000">
                                          <p:val>
                                            <p:strVal val="#ppt_w"/>
                                          </p:val>
                                        </p:tav>
                                      </p:tavLst>
                                    </p:anim>
                                    <p:anim calcmode="lin" valueType="num">
                                      <p:cBhvr>
                                        <p:cTn id="147" dur="500" fill="hold"/>
                                        <p:tgtEl>
                                          <p:spTgt spid="83"/>
                                        </p:tgtEl>
                                        <p:attrNameLst>
                                          <p:attrName>ppt_h</p:attrName>
                                        </p:attrNameLst>
                                      </p:cBhvr>
                                      <p:tavLst>
                                        <p:tav tm="0">
                                          <p:val>
                                            <p:fltVal val="0.00000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团队努力方向</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35" name="椭圆 54"/>
          <p:cNvSpPr/>
          <p:nvPr/>
        </p:nvSpPr>
        <p:spPr>
          <a:xfrm>
            <a:off x="2835275" y="1797050"/>
            <a:ext cx="3478213" cy="180181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cap="flat" cmpd="sng" algn="ctr">
            <a:solidFill>
              <a:sysClr val="windowText" lastClr="000000"/>
            </a:solidFill>
            <a:prstDash val="dash"/>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6" name="TextBox 35"/>
          <p:cNvSpPr txBox="1"/>
          <p:nvPr/>
        </p:nvSpPr>
        <p:spPr>
          <a:xfrm>
            <a:off x="1590675" y="1616075"/>
            <a:ext cx="723900" cy="307975"/>
          </a:xfrm>
          <a:prstGeom prst="rect">
            <a:avLst/>
          </a:prstGeom>
          <a:noFill/>
          <a:ln w="9525">
            <a:noFill/>
          </a:ln>
        </p:spPr>
        <p:txBody>
          <a:bodyPr wrap="none">
            <a:spAutoFit/>
          </a:bodyPr>
          <a:p>
            <a:pPr algn="ctr" eaLnBrk="1" hangingPunct="1"/>
            <a:r>
              <a:rPr lang="zh-CN" altLang="en-US" sz="1400" b="1" dirty="0">
                <a:solidFill>
                  <a:srgbClr val="000000"/>
                </a:solidFill>
                <a:latin typeface="微软雅黑" panose="020B0503020204020204" pitchFamily="34" charset="-122"/>
                <a:ea typeface="微软雅黑" panose="020B0503020204020204" pitchFamily="34" charset="-122"/>
              </a:rPr>
              <a:t>方向一</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flipV="1">
            <a:off x="2638425" y="1792288"/>
            <a:ext cx="1914525" cy="20637"/>
          </a:xfrm>
          <a:prstGeom prst="line">
            <a:avLst/>
          </a:prstGeom>
          <a:ln w="76200" cap="flat" cmpd="sng">
            <a:solidFill>
              <a:srgbClr val="17375E"/>
            </a:solidFill>
            <a:prstDash val="solid"/>
            <a:headEnd type="none" w="med" len="med"/>
            <a:tailEnd type="none" w="med" len="med"/>
          </a:ln>
        </p:spPr>
      </p:cxnSp>
      <p:cxnSp>
        <p:nvCxnSpPr>
          <p:cNvPr id="38" name="直接连接符 37"/>
          <p:cNvCxnSpPr/>
          <p:nvPr/>
        </p:nvCxnSpPr>
        <p:spPr>
          <a:xfrm flipV="1">
            <a:off x="3054350" y="1792288"/>
            <a:ext cx="1498600" cy="1054100"/>
          </a:xfrm>
          <a:prstGeom prst="line">
            <a:avLst/>
          </a:prstGeom>
          <a:ln w="76200" cap="flat" cmpd="sng">
            <a:solidFill>
              <a:srgbClr val="FFC000"/>
            </a:solidFill>
            <a:prstDash val="solid"/>
            <a:headEnd type="none" w="med" len="med"/>
            <a:tailEnd type="none" w="med" len="med"/>
          </a:ln>
        </p:spPr>
      </p:cxnSp>
      <p:cxnSp>
        <p:nvCxnSpPr>
          <p:cNvPr id="39" name="直接连接符 38"/>
          <p:cNvCxnSpPr/>
          <p:nvPr/>
        </p:nvCxnSpPr>
        <p:spPr>
          <a:xfrm flipV="1">
            <a:off x="3925888" y="1792288"/>
            <a:ext cx="627062" cy="1779587"/>
          </a:xfrm>
          <a:prstGeom prst="line">
            <a:avLst/>
          </a:prstGeom>
          <a:ln w="76200" cap="flat" cmpd="sng">
            <a:solidFill>
              <a:srgbClr val="17375E"/>
            </a:solidFill>
            <a:prstDash val="solid"/>
            <a:headEnd type="none" w="med" len="med"/>
            <a:tailEnd type="none" w="med" len="med"/>
          </a:ln>
        </p:spPr>
      </p:cxnSp>
      <p:cxnSp>
        <p:nvCxnSpPr>
          <p:cNvPr id="40" name="直接连接符 39"/>
          <p:cNvCxnSpPr/>
          <p:nvPr/>
        </p:nvCxnSpPr>
        <p:spPr>
          <a:xfrm flipH="1" flipV="1">
            <a:off x="4552950" y="1792288"/>
            <a:ext cx="669925" cy="1717675"/>
          </a:xfrm>
          <a:prstGeom prst="line">
            <a:avLst/>
          </a:prstGeom>
          <a:ln w="76200" cap="flat" cmpd="sng">
            <a:solidFill>
              <a:srgbClr val="FFC000"/>
            </a:solidFill>
            <a:prstDash val="solid"/>
            <a:headEnd type="none" w="med" len="med"/>
            <a:tailEnd type="none" w="med" len="med"/>
          </a:ln>
        </p:spPr>
      </p:cxnSp>
      <p:cxnSp>
        <p:nvCxnSpPr>
          <p:cNvPr id="41" name="直接连接符 40"/>
          <p:cNvCxnSpPr/>
          <p:nvPr/>
        </p:nvCxnSpPr>
        <p:spPr>
          <a:xfrm flipH="1" flipV="1">
            <a:off x="4552950" y="1792288"/>
            <a:ext cx="1465263" cy="1054100"/>
          </a:xfrm>
          <a:prstGeom prst="line">
            <a:avLst/>
          </a:prstGeom>
          <a:ln w="76200" cap="flat" cmpd="sng">
            <a:solidFill>
              <a:srgbClr val="17375E"/>
            </a:solidFill>
            <a:prstDash val="solid"/>
            <a:headEnd type="none" w="med" len="med"/>
            <a:tailEnd type="none" w="med" len="med"/>
          </a:ln>
        </p:spPr>
      </p:cxnSp>
      <p:cxnSp>
        <p:nvCxnSpPr>
          <p:cNvPr id="42" name="直接连接符 41"/>
          <p:cNvCxnSpPr/>
          <p:nvPr/>
        </p:nvCxnSpPr>
        <p:spPr>
          <a:xfrm>
            <a:off x="4552950" y="1792288"/>
            <a:ext cx="1860550" cy="14287"/>
          </a:xfrm>
          <a:prstGeom prst="line">
            <a:avLst/>
          </a:prstGeom>
          <a:ln w="76200" cap="flat" cmpd="sng">
            <a:solidFill>
              <a:srgbClr val="FFC000"/>
            </a:solidFill>
            <a:prstDash val="solid"/>
            <a:headEnd type="none" w="med" len="med"/>
            <a:tailEnd type="none" w="med" len="med"/>
          </a:ln>
        </p:spPr>
      </p:cxnSp>
      <p:sp>
        <p:nvSpPr>
          <p:cNvPr id="43" name="椭圆 42"/>
          <p:cNvSpPr/>
          <p:nvPr/>
        </p:nvSpPr>
        <p:spPr>
          <a:xfrm>
            <a:off x="2854325" y="2449513"/>
            <a:ext cx="660400" cy="658813"/>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4" name="椭圆 43"/>
          <p:cNvSpPr/>
          <p:nvPr/>
        </p:nvSpPr>
        <p:spPr>
          <a:xfrm>
            <a:off x="3635375" y="3179763"/>
            <a:ext cx="660400" cy="660400"/>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5" name="椭圆 44"/>
          <p:cNvSpPr/>
          <p:nvPr/>
        </p:nvSpPr>
        <p:spPr>
          <a:xfrm>
            <a:off x="4887913" y="3144838"/>
            <a:ext cx="660400" cy="660400"/>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6" name="椭圆 45"/>
          <p:cNvSpPr/>
          <p:nvPr/>
        </p:nvSpPr>
        <p:spPr>
          <a:xfrm>
            <a:off x="5641975" y="2352675"/>
            <a:ext cx="660400" cy="6588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7" name="椭圆 46"/>
          <p:cNvSpPr/>
          <p:nvPr/>
        </p:nvSpPr>
        <p:spPr>
          <a:xfrm>
            <a:off x="5940425" y="1484313"/>
            <a:ext cx="660400" cy="660400"/>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8" name="椭圆 47"/>
          <p:cNvSpPr/>
          <p:nvPr/>
        </p:nvSpPr>
        <p:spPr>
          <a:xfrm>
            <a:off x="2573338" y="1473200"/>
            <a:ext cx="660400" cy="660400"/>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9" name="TextBox 48"/>
          <p:cNvSpPr txBox="1"/>
          <p:nvPr/>
        </p:nvSpPr>
        <p:spPr>
          <a:xfrm>
            <a:off x="34925" y="1895475"/>
            <a:ext cx="2557463" cy="531813"/>
          </a:xfrm>
          <a:prstGeom prst="rect">
            <a:avLst/>
          </a:prstGeom>
          <a:noFill/>
          <a:ln w="9525">
            <a:noFill/>
          </a:ln>
        </p:spPr>
        <p:txBody>
          <a:bodyPr>
            <a:spAutoFit/>
          </a:bodyPr>
          <a:p>
            <a:pPr algn="r" eaLnBrk="1" hangingPunct="1">
              <a:lnSpc>
                <a:spcPct val="130000"/>
              </a:lnSpc>
            </a:pP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2095500" y="2768600"/>
            <a:ext cx="722313" cy="307975"/>
          </a:xfrm>
          <a:prstGeom prst="rect">
            <a:avLst/>
          </a:prstGeom>
          <a:noFill/>
          <a:ln w="9525">
            <a:noFill/>
          </a:ln>
        </p:spPr>
        <p:txBody>
          <a:bodyPr wrap="none">
            <a:spAutoFit/>
          </a:bodyPr>
          <a:p>
            <a:pPr algn="ctr" eaLnBrk="1" hangingPunct="1"/>
            <a:r>
              <a:rPr lang="zh-CN" altLang="en-US" sz="1400" b="1" dirty="0">
                <a:solidFill>
                  <a:srgbClr val="000000"/>
                </a:solidFill>
                <a:latin typeface="微软雅黑" panose="020B0503020204020204" pitchFamily="34" charset="-122"/>
                <a:ea typeface="微软雅黑" panose="020B0503020204020204" pitchFamily="34" charset="-122"/>
              </a:rPr>
              <a:t>方向二</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539750" y="3048000"/>
            <a:ext cx="2555875" cy="531813"/>
          </a:xfrm>
          <a:prstGeom prst="rect">
            <a:avLst/>
          </a:prstGeom>
          <a:noFill/>
          <a:ln w="9525">
            <a:noFill/>
          </a:ln>
        </p:spPr>
        <p:txBody>
          <a:bodyPr>
            <a:spAutoFit/>
          </a:bodyPr>
          <a:p>
            <a:pPr algn="r" eaLnBrk="1" hangingPunct="1">
              <a:lnSpc>
                <a:spcPct val="130000"/>
              </a:lnSpc>
            </a:pP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008313" y="3703638"/>
            <a:ext cx="722312" cy="307975"/>
          </a:xfrm>
          <a:prstGeom prst="rect">
            <a:avLst/>
          </a:prstGeom>
          <a:noFill/>
          <a:ln w="9525">
            <a:noFill/>
          </a:ln>
        </p:spPr>
        <p:txBody>
          <a:bodyPr wrap="none">
            <a:spAutoFit/>
          </a:bodyPr>
          <a:p>
            <a:pPr algn="ctr" eaLnBrk="1" hangingPunct="1"/>
            <a:r>
              <a:rPr lang="zh-CN" altLang="en-US" sz="1400" b="1" dirty="0">
                <a:solidFill>
                  <a:srgbClr val="000000"/>
                </a:solidFill>
                <a:latin typeface="微软雅黑" panose="020B0503020204020204" pitchFamily="34" charset="-122"/>
                <a:ea typeface="微软雅黑" panose="020B0503020204020204" pitchFamily="34" charset="-122"/>
              </a:rPr>
              <a:t>方向三</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452563" y="3983038"/>
            <a:ext cx="2555875" cy="533400"/>
          </a:xfrm>
          <a:prstGeom prst="rect">
            <a:avLst/>
          </a:prstGeom>
          <a:noFill/>
          <a:ln w="9525">
            <a:noFill/>
          </a:ln>
        </p:spPr>
        <p:txBody>
          <a:bodyPr>
            <a:spAutoFit/>
          </a:bodyPr>
          <a:p>
            <a:pPr algn="r" eaLnBrk="1" hangingPunct="1">
              <a:lnSpc>
                <a:spcPct val="130000"/>
              </a:lnSpc>
            </a:pP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5435600" y="3724275"/>
            <a:ext cx="723900" cy="307975"/>
          </a:xfrm>
          <a:prstGeom prst="rect">
            <a:avLst/>
          </a:prstGeom>
          <a:noFill/>
          <a:ln w="9525">
            <a:noFill/>
          </a:ln>
        </p:spPr>
        <p:txBody>
          <a:bodyPr wrap="none">
            <a:spAutoFit/>
          </a:bodyPr>
          <a:p>
            <a:pPr eaLnBrk="1" hangingPunct="1"/>
            <a:r>
              <a:rPr lang="zh-CN" altLang="en-US" sz="1400" b="1" dirty="0">
                <a:solidFill>
                  <a:srgbClr val="000000"/>
                </a:solidFill>
                <a:latin typeface="微软雅黑" panose="020B0503020204020204" pitchFamily="34" charset="-122"/>
                <a:ea typeface="微软雅黑" panose="020B0503020204020204" pitchFamily="34" charset="-122"/>
              </a:rPr>
              <a:t>方向四</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5184775" y="4003675"/>
            <a:ext cx="2555875" cy="511175"/>
          </a:xfrm>
          <a:prstGeom prst="rect">
            <a:avLst/>
          </a:prstGeom>
          <a:noFill/>
          <a:ln w="9525">
            <a:noFill/>
          </a:ln>
        </p:spPr>
        <p:txBody>
          <a:bodyPr>
            <a:spAutoFit/>
          </a:bodyPr>
          <a:p>
            <a:pPr eaLnBrk="1" hangingPunct="1">
              <a:lnSpc>
                <a:spcPct val="130000"/>
              </a:lnSpc>
            </a:pP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264275" y="2789238"/>
            <a:ext cx="723900" cy="307975"/>
          </a:xfrm>
          <a:prstGeom prst="rect">
            <a:avLst/>
          </a:prstGeom>
          <a:noFill/>
          <a:ln w="9525">
            <a:noFill/>
          </a:ln>
        </p:spPr>
        <p:txBody>
          <a:bodyPr wrap="none">
            <a:spAutoFit/>
          </a:bodyPr>
          <a:p>
            <a:pPr eaLnBrk="1" hangingPunct="1"/>
            <a:r>
              <a:rPr lang="zh-CN" altLang="en-US" sz="1400" b="1" dirty="0">
                <a:solidFill>
                  <a:srgbClr val="000000"/>
                </a:solidFill>
                <a:latin typeface="微软雅黑" panose="020B0503020204020204" pitchFamily="34" charset="-122"/>
                <a:ea typeface="微软雅黑" panose="020B0503020204020204" pitchFamily="34" charset="-122"/>
              </a:rPr>
              <a:t>方向五</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6011863" y="3068638"/>
            <a:ext cx="2555875" cy="511175"/>
          </a:xfrm>
          <a:prstGeom prst="rect">
            <a:avLst/>
          </a:prstGeom>
          <a:noFill/>
          <a:ln w="9525">
            <a:noFill/>
          </a:ln>
        </p:spPr>
        <p:txBody>
          <a:bodyPr>
            <a:spAutoFit/>
          </a:bodyPr>
          <a:p>
            <a:pPr eaLnBrk="1" hangingPunct="1">
              <a:lnSpc>
                <a:spcPct val="130000"/>
              </a:lnSpc>
            </a:pP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6732588" y="1765300"/>
            <a:ext cx="722312" cy="307975"/>
          </a:xfrm>
          <a:prstGeom prst="rect">
            <a:avLst/>
          </a:prstGeom>
          <a:noFill/>
          <a:ln w="9525">
            <a:noFill/>
          </a:ln>
        </p:spPr>
        <p:txBody>
          <a:bodyPr wrap="none">
            <a:spAutoFit/>
          </a:bodyPr>
          <a:p>
            <a:pPr eaLnBrk="1" hangingPunct="1"/>
            <a:r>
              <a:rPr lang="zh-CN" altLang="en-US" sz="1400" b="1" dirty="0">
                <a:solidFill>
                  <a:srgbClr val="000000"/>
                </a:solidFill>
                <a:latin typeface="微软雅黑" panose="020B0503020204020204" pitchFamily="34" charset="-122"/>
                <a:ea typeface="微软雅黑" panose="020B0503020204020204" pitchFamily="34" charset="-122"/>
              </a:rPr>
              <a:t>方向六</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480175" y="2046288"/>
            <a:ext cx="2555875" cy="509587"/>
          </a:xfrm>
          <a:prstGeom prst="rect">
            <a:avLst/>
          </a:prstGeom>
          <a:noFill/>
          <a:ln w="9525">
            <a:noFill/>
          </a:ln>
        </p:spPr>
        <p:txBody>
          <a:bodyPr>
            <a:spAutoFit/>
          </a:bodyPr>
          <a:p>
            <a:pPr eaLnBrk="1" hangingPunct="1">
              <a:lnSpc>
                <a:spcPct val="130000"/>
              </a:lnSpc>
            </a:pP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100" dirty="0">
              <a:solidFill>
                <a:srgbClr val="000000"/>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3851275" y="1090613"/>
            <a:ext cx="1403350" cy="1403350"/>
            <a:chOff x="3851771" y="1163107"/>
            <a:chExt cx="1402358" cy="1402358"/>
          </a:xfrm>
        </p:grpSpPr>
        <p:grpSp>
          <p:nvGrpSpPr>
            <p:cNvPr id="61" name="组合 6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2" name="TextBox 61"/>
            <p:cNvSpPr txBox="1"/>
            <p:nvPr/>
          </p:nvSpPr>
          <p:spPr>
            <a:xfrm>
              <a:off x="4306155" y="1616482"/>
              <a:ext cx="543739" cy="523220"/>
            </a:xfrm>
            <a:prstGeom prst="rect">
              <a:avLst/>
            </a:prstGeom>
            <a:noFill/>
          </p:spPr>
          <p:txBody>
            <a:bodyPr wrap="none" rtlCol="0">
              <a:spAutoFit/>
            </a:bodyPr>
            <a:lstStyle/>
            <a:p>
              <a:pPr marR="0" algn="ctr" defTabSz="914400" eaLnBrk="1" fontAlgn="auto" hangingPunct="1">
                <a:spcBef>
                  <a:spcPts val="0"/>
                </a:spcBef>
                <a:spcAft>
                  <a:spcPts val="0"/>
                </a:spcAft>
                <a:buClrTx/>
                <a:buSzTx/>
                <a:buFontTx/>
                <a:buNone/>
                <a:defRPr/>
              </a:pPr>
              <a:r>
                <a:rPr kumimoji="0" lang="zh-CN" altLang="en-US" sz="1400" b="1"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努力</a:t>
              </a:r>
              <a:endParaRPr kumimoji="0" lang="en-US" altLang="zh-CN" sz="1400" b="1"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endParaRPr>
            </a:p>
            <a:p>
              <a:pPr marR="0" algn="ctr" defTabSz="914400" eaLnBrk="1" fontAlgn="auto" hangingPunct="1">
                <a:spcBef>
                  <a:spcPts val="0"/>
                </a:spcBef>
                <a:spcAft>
                  <a:spcPts val="0"/>
                </a:spcAft>
                <a:buClrTx/>
                <a:buSzTx/>
                <a:buFontTx/>
                <a:buNone/>
                <a:defRPr/>
              </a:pPr>
              <a:r>
                <a:rPr kumimoji="0" lang="zh-CN" altLang="en-US" sz="1400" b="1"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方向</a:t>
              </a:r>
              <a:endParaRPr kumimoji="0" lang="zh-CN" altLang="en-US" sz="1400" b="1"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grpSp>
      <p:sp>
        <p:nvSpPr>
          <p:cNvPr id="65" name="TextBox 64"/>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500" fill="hold"/>
                                        <p:tgtEl>
                                          <p:spTgt spid="48"/>
                                        </p:tgtEl>
                                        <p:attrNameLst>
                                          <p:attrName>ppt_x</p:attrName>
                                        </p:attrNameLst>
                                      </p:cBhvr>
                                      <p:tavLst>
                                        <p:tav tm="0">
                                          <p:val>
                                            <p:strVal val="#ppt_x"/>
                                          </p:val>
                                        </p:tav>
                                        <p:tav tm="100000">
                                          <p:val>
                                            <p:strVal val="#ppt_x"/>
                                          </p:val>
                                        </p:tav>
                                      </p:tavLst>
                                    </p:anim>
                                    <p:anim calcmode="lin" valueType="num">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1500" fill="hold"/>
                                        <p:tgtEl>
                                          <p:spTgt spid="43"/>
                                        </p:tgtEl>
                                        <p:attrNameLst>
                                          <p:attrName>ppt_x</p:attrName>
                                        </p:attrNameLst>
                                      </p:cBhvr>
                                      <p:tavLst>
                                        <p:tav tm="0">
                                          <p:val>
                                            <p:strVal val="#ppt_x"/>
                                          </p:val>
                                        </p:tav>
                                        <p:tav tm="100000">
                                          <p:val>
                                            <p:strVal val="#ppt_x"/>
                                          </p:val>
                                        </p:tav>
                                      </p:tavLst>
                                    </p:anim>
                                    <p:anim calcmode="lin" valueType="num">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1500" fill="hold"/>
                                        <p:tgtEl>
                                          <p:spTgt spid="44"/>
                                        </p:tgtEl>
                                        <p:attrNameLst>
                                          <p:attrName>ppt_x</p:attrName>
                                        </p:attrNameLst>
                                      </p:cBhvr>
                                      <p:tavLst>
                                        <p:tav tm="0">
                                          <p:val>
                                            <p:strVal val="#ppt_x"/>
                                          </p:val>
                                        </p:tav>
                                        <p:tav tm="100000">
                                          <p:val>
                                            <p:strVal val="#ppt_x"/>
                                          </p:val>
                                        </p:tav>
                                      </p:tavLst>
                                    </p:anim>
                                    <p:anim calcmode="lin" valueType="num">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1500" fill="hold"/>
                                        <p:tgtEl>
                                          <p:spTgt spid="45"/>
                                        </p:tgtEl>
                                        <p:attrNameLst>
                                          <p:attrName>ppt_x</p:attrName>
                                        </p:attrNameLst>
                                      </p:cBhvr>
                                      <p:tavLst>
                                        <p:tav tm="0">
                                          <p:val>
                                            <p:strVal val="#ppt_x"/>
                                          </p:val>
                                        </p:tav>
                                        <p:tav tm="100000">
                                          <p:val>
                                            <p:strVal val="#ppt_x"/>
                                          </p:val>
                                        </p:tav>
                                      </p:tavLst>
                                    </p:anim>
                                    <p:anim calcmode="lin" valueType="num">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500" fill="hold"/>
                                        <p:tgtEl>
                                          <p:spTgt spid="46"/>
                                        </p:tgtEl>
                                        <p:attrNameLst>
                                          <p:attrName>ppt_x</p:attrName>
                                        </p:attrNameLst>
                                      </p:cBhvr>
                                      <p:tavLst>
                                        <p:tav tm="0">
                                          <p:val>
                                            <p:strVal val="#ppt_x"/>
                                          </p:val>
                                        </p:tav>
                                        <p:tav tm="100000">
                                          <p:val>
                                            <p:strVal val="#ppt_x"/>
                                          </p:val>
                                        </p:tav>
                                      </p:tavLst>
                                    </p:anim>
                                    <p:anim calcmode="lin" valueType="num">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500" fill="hold"/>
                                        <p:tgtEl>
                                          <p:spTgt spid="47"/>
                                        </p:tgtEl>
                                        <p:attrNameLst>
                                          <p:attrName>ppt_x</p:attrName>
                                        </p:attrNameLst>
                                      </p:cBhvr>
                                      <p:tavLst>
                                        <p:tav tm="0">
                                          <p:val>
                                            <p:strVal val="#ppt_x"/>
                                          </p:val>
                                        </p:tav>
                                        <p:tav tm="100000">
                                          <p:val>
                                            <p:strVal val="#ppt_x"/>
                                          </p:val>
                                        </p:tav>
                                      </p:tavLst>
                                    </p:anim>
                                    <p:anim calcmode="lin" valueType="num">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扩展市场策略</a:t>
            </a:r>
            <a:endParaRPr lang="zh-CN" altLang="en-US" sz="2000" dirty="0">
              <a:solidFill>
                <a:srgbClr val="262626"/>
              </a:solidFill>
              <a:latin typeface="微软雅黑" panose="020B0503020204020204" pitchFamily="34" charset="-122"/>
              <a:ea typeface="微软雅黑" panose="020B0503020204020204" pitchFamily="34" charset="-122"/>
            </a:endParaRPr>
          </a:p>
        </p:txBody>
      </p:sp>
      <p:cxnSp>
        <p:nvCxnSpPr>
          <p:cNvPr id="42" name="直接连接符 72"/>
          <p:cNvCxnSpPr/>
          <p:nvPr/>
        </p:nvCxnSpPr>
        <p:spPr>
          <a:xfrm>
            <a:off x="6908800" y="1946275"/>
            <a:ext cx="560388" cy="184150"/>
          </a:xfrm>
          <a:prstGeom prst="line">
            <a:avLst/>
          </a:prstGeom>
          <a:ln w="28575" cap="flat" cmpd="sng">
            <a:solidFill>
              <a:srgbClr val="17375E"/>
            </a:solidFill>
            <a:prstDash val="solid"/>
            <a:miter/>
            <a:headEnd type="none" w="med" len="med"/>
            <a:tailEnd type="none" w="med" len="med"/>
          </a:ln>
        </p:spPr>
      </p:cxnSp>
      <p:cxnSp>
        <p:nvCxnSpPr>
          <p:cNvPr id="43" name="直接连接符 20"/>
          <p:cNvCxnSpPr/>
          <p:nvPr/>
        </p:nvCxnSpPr>
        <p:spPr>
          <a:xfrm flipV="1">
            <a:off x="4914900" y="2282825"/>
            <a:ext cx="684213" cy="622300"/>
          </a:xfrm>
          <a:prstGeom prst="line">
            <a:avLst/>
          </a:prstGeom>
          <a:ln w="28575" cap="flat" cmpd="sng">
            <a:solidFill>
              <a:srgbClr val="17375E"/>
            </a:solidFill>
            <a:prstDash val="solid"/>
            <a:miter/>
            <a:headEnd type="none" w="med" len="med"/>
            <a:tailEnd type="none" w="med" len="med"/>
          </a:ln>
        </p:spPr>
      </p:cxnSp>
      <p:grpSp>
        <p:nvGrpSpPr>
          <p:cNvPr id="44" name="组合 43"/>
          <p:cNvGrpSpPr/>
          <p:nvPr/>
        </p:nvGrpSpPr>
        <p:grpSpPr>
          <a:xfrm>
            <a:off x="5364309" y="867739"/>
            <a:ext cx="1656509" cy="1656509"/>
            <a:chOff x="5252030" y="2008764"/>
            <a:chExt cx="809336" cy="809336"/>
          </a:xfrm>
          <a:solidFill>
            <a:srgbClr val="17375E"/>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46" name="椭圆 4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47" name="组合 46"/>
          <p:cNvGrpSpPr/>
          <p:nvPr/>
        </p:nvGrpSpPr>
        <p:grpSpPr>
          <a:xfrm>
            <a:off x="3366390" y="3924072"/>
            <a:ext cx="515519" cy="515519"/>
            <a:chOff x="5252030" y="2008764"/>
            <a:chExt cx="809336" cy="809336"/>
          </a:xfrm>
          <a:solidFill>
            <a:srgbClr val="17375E"/>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49" name="椭圆 4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50" name="组合 49"/>
          <p:cNvGrpSpPr/>
          <p:nvPr/>
        </p:nvGrpSpPr>
        <p:grpSpPr>
          <a:xfrm>
            <a:off x="2252257" y="1467966"/>
            <a:ext cx="1244798" cy="1244798"/>
            <a:chOff x="5252030" y="2008764"/>
            <a:chExt cx="809336" cy="809336"/>
          </a:xfrm>
          <a:solidFill>
            <a:srgbClr val="FFC000"/>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cxnSp>
        <p:nvCxnSpPr>
          <p:cNvPr id="53" name="直接连接符 52"/>
          <p:cNvCxnSpPr/>
          <p:nvPr/>
        </p:nvCxnSpPr>
        <p:spPr>
          <a:xfrm flipV="1">
            <a:off x="2017713" y="2551113"/>
            <a:ext cx="414337" cy="322262"/>
          </a:xfrm>
          <a:prstGeom prst="line">
            <a:avLst/>
          </a:prstGeom>
          <a:ln w="28575" cap="flat" cmpd="sng">
            <a:solidFill>
              <a:srgbClr val="FFC000"/>
            </a:solidFill>
            <a:prstDash val="solid"/>
            <a:miter/>
            <a:headEnd type="none" w="med" len="med"/>
            <a:tailEnd type="none" w="med" len="med"/>
          </a:ln>
        </p:spPr>
      </p:cxnSp>
      <p:cxnSp>
        <p:nvCxnSpPr>
          <p:cNvPr id="54" name="直接连接符 17"/>
          <p:cNvCxnSpPr/>
          <p:nvPr/>
        </p:nvCxnSpPr>
        <p:spPr>
          <a:xfrm>
            <a:off x="3406775" y="2413000"/>
            <a:ext cx="681038" cy="492125"/>
          </a:xfrm>
          <a:prstGeom prst="line">
            <a:avLst/>
          </a:prstGeom>
          <a:ln w="28575" cap="flat" cmpd="sng">
            <a:solidFill>
              <a:srgbClr val="FFC000"/>
            </a:solidFill>
            <a:prstDash val="solid"/>
            <a:miter/>
            <a:headEnd type="none" w="med" len="med"/>
            <a:tailEnd type="none" w="med" len="med"/>
          </a:ln>
        </p:spPr>
      </p:cxnSp>
      <p:cxnSp>
        <p:nvCxnSpPr>
          <p:cNvPr id="55" name="直接连接符 23"/>
          <p:cNvCxnSpPr/>
          <p:nvPr/>
        </p:nvCxnSpPr>
        <p:spPr>
          <a:xfrm>
            <a:off x="1044575" y="2659063"/>
            <a:ext cx="363538" cy="242887"/>
          </a:xfrm>
          <a:prstGeom prst="line">
            <a:avLst/>
          </a:prstGeom>
          <a:ln w="28575" cap="flat" cmpd="sng">
            <a:solidFill>
              <a:srgbClr val="FFC000"/>
            </a:solidFill>
            <a:prstDash val="solid"/>
            <a:miter/>
            <a:headEnd type="none" w="med" len="med"/>
            <a:tailEnd type="none" w="med" len="med"/>
          </a:ln>
        </p:spPr>
      </p:cxnSp>
      <p:cxnSp>
        <p:nvCxnSpPr>
          <p:cNvPr id="56" name="直接连接符 43"/>
          <p:cNvCxnSpPr/>
          <p:nvPr/>
        </p:nvCxnSpPr>
        <p:spPr>
          <a:xfrm flipV="1">
            <a:off x="3786188" y="3733800"/>
            <a:ext cx="301625" cy="277813"/>
          </a:xfrm>
          <a:prstGeom prst="line">
            <a:avLst/>
          </a:prstGeom>
          <a:ln w="28575" cap="flat" cmpd="sng">
            <a:solidFill>
              <a:srgbClr val="003860"/>
            </a:solidFill>
            <a:prstDash val="solid"/>
            <a:miter/>
            <a:headEnd type="none" w="med" len="med"/>
            <a:tailEnd type="none" w="med" len="med"/>
          </a:ln>
        </p:spPr>
      </p:cxnSp>
      <p:grpSp>
        <p:nvGrpSpPr>
          <p:cNvPr id="57" name="组合 56"/>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grpSp>
      <p:grpSp>
        <p:nvGrpSpPr>
          <p:cNvPr id="60" name="组合 59"/>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63" name="组合 62"/>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6" name="文本框 37"/>
          <p:cNvSpPr>
            <a:spLocks noChangeArrowheads="1"/>
          </p:cNvSpPr>
          <p:nvPr/>
        </p:nvSpPr>
        <p:spPr bwMode="auto">
          <a:xfrm>
            <a:off x="5843588" y="1308100"/>
            <a:ext cx="7493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高端</a:t>
            </a:r>
            <a:endParaRPr kumimoji="0" lang="en-US" altLang="zh-CN" sz="2200"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市场</a:t>
            </a:r>
            <a:endParaRPr kumimoji="0" lang="zh-CN" altLang="en-US" sz="2200"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7" name="文本框 37"/>
          <p:cNvSpPr>
            <a:spLocks noChangeArrowheads="1"/>
          </p:cNvSpPr>
          <p:nvPr/>
        </p:nvSpPr>
        <p:spPr bwMode="auto">
          <a:xfrm>
            <a:off x="4165600" y="3000375"/>
            <a:ext cx="6731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细分</a:t>
            </a:r>
            <a:endParaRPr kumimoji="0" lang="en-US" altLang="zh-CN" sz="19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市场</a:t>
            </a:r>
            <a:endParaRPr kumimoji="0" lang="zh-CN" altLang="en-US" sz="19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8" name="文本框 37"/>
          <p:cNvSpPr>
            <a:spLocks noChangeArrowheads="1"/>
          </p:cNvSpPr>
          <p:nvPr/>
        </p:nvSpPr>
        <p:spPr bwMode="auto">
          <a:xfrm>
            <a:off x="2535238" y="1792288"/>
            <a:ext cx="6731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周边</a:t>
            </a:r>
            <a:endParaRPr kumimoji="0" lang="en-US" altLang="zh-CN" sz="1900"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市场</a:t>
            </a:r>
            <a:endParaRPr kumimoji="0" lang="zh-CN" altLang="en-US" sz="1900"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9" name="文本框 37"/>
          <p:cNvSpPr>
            <a:spLocks noChangeArrowheads="1"/>
          </p:cNvSpPr>
          <p:nvPr/>
        </p:nvSpPr>
        <p:spPr bwMode="auto">
          <a:xfrm>
            <a:off x="1455738" y="2987675"/>
            <a:ext cx="492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本地</a:t>
            </a:r>
            <a:endParaRPr kumimoji="0" lang="en-US" altLang="zh-CN" sz="12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市场</a:t>
            </a:r>
            <a:endParaRPr kumimoji="0" lang="zh-CN" altLang="en-US" sz="12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0" name="矩形 76"/>
          <p:cNvSpPr>
            <a:spLocks noChangeArrowheads="1"/>
          </p:cNvSpPr>
          <p:nvPr/>
        </p:nvSpPr>
        <p:spPr bwMode="auto">
          <a:xfrm>
            <a:off x="958850" y="3716338"/>
            <a:ext cx="13668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1" name="矩形 80"/>
          <p:cNvSpPr>
            <a:spLocks noChangeArrowheads="1"/>
          </p:cNvSpPr>
          <p:nvPr/>
        </p:nvSpPr>
        <p:spPr bwMode="auto">
          <a:xfrm>
            <a:off x="2144713" y="2817813"/>
            <a:ext cx="13668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2" name="矩形 81"/>
          <p:cNvSpPr>
            <a:spLocks noChangeArrowheads="1"/>
          </p:cNvSpPr>
          <p:nvPr/>
        </p:nvSpPr>
        <p:spPr bwMode="auto">
          <a:xfrm>
            <a:off x="3849688" y="3959225"/>
            <a:ext cx="13652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3" name="矩形 82"/>
          <p:cNvSpPr>
            <a:spLocks noChangeArrowheads="1"/>
          </p:cNvSpPr>
          <p:nvPr/>
        </p:nvSpPr>
        <p:spPr bwMode="auto">
          <a:xfrm>
            <a:off x="5483225" y="2651125"/>
            <a:ext cx="13668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点击添加描述总结</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4" name="矩形 73"/>
          <p:cNvSpPr>
            <a:spLocks noChangeArrowheads="1"/>
          </p:cNvSpPr>
          <p:nvPr/>
        </p:nvSpPr>
        <p:spPr bwMode="auto">
          <a:xfrm>
            <a:off x="6251575" y="3354388"/>
            <a:ext cx="2324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a:t>
            </a:r>
            <a:r>
              <a:rPr kumimoji="0" lang="zh-CN" altLang="en-US" sz="1600" b="1"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主要标题内容</a:t>
            </a:r>
            <a:endParaRPr kumimoji="0" lang="zh-CN" altLang="en-US" sz="1600" b="0" i="0" u="none" strike="noStrike" kern="0" cap="none" spc="0" normalizeH="0" baseline="0" noProof="0" dirty="0">
              <a:ln>
                <a:noFill/>
              </a:ln>
              <a:solidFill>
                <a:srgbClr val="17375E"/>
              </a:solidFill>
              <a:effectLst/>
              <a:uLnTx/>
              <a:uFillTx/>
              <a:latin typeface="Arial" panose="020B0604020202020204" pitchFamily="34" charset="0"/>
              <a:ea typeface="宋体" panose="02010600030101010101" pitchFamily="2" charset="-122"/>
              <a:cs typeface="+mn-cs"/>
              <a:sym typeface="Calibri" panose="020F0502020204030204" pitchFamily="34" charset="0"/>
            </a:endParaRPr>
          </a:p>
        </p:txBody>
      </p:sp>
      <p:sp>
        <p:nvSpPr>
          <p:cNvPr id="75" name="文本框 13"/>
          <p:cNvSpPr txBox="1"/>
          <p:nvPr/>
        </p:nvSpPr>
        <p:spPr>
          <a:xfrm>
            <a:off x="5870575" y="3711575"/>
            <a:ext cx="2741613" cy="804863"/>
          </a:xfrm>
          <a:prstGeom prst="rect">
            <a:avLst/>
          </a:prstGeom>
          <a:noFill/>
          <a:ln w="9525">
            <a:noFill/>
          </a:ln>
        </p:spPr>
        <p:txBody>
          <a:bodyPr lIns="65824" tIns="32911" rIns="65824" bIns="32911">
            <a:spAutoFit/>
          </a:bodyPr>
          <a:p>
            <a:pPr eaLnBrk="1" hangingPunct="1">
              <a:lnSpc>
                <a:spcPct val="120000"/>
              </a:lnSpc>
            </a:pP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665688" y="2327926"/>
            <a:ext cx="420958" cy="420958"/>
            <a:chOff x="5252030" y="2008764"/>
            <a:chExt cx="809336" cy="809336"/>
          </a:xfrm>
          <a:solidFill>
            <a:srgbClr val="FFC000"/>
          </a:solidFill>
        </p:grpSpPr>
        <p:sp>
          <p:nvSpPr>
            <p:cNvPr id="77" name="椭圆 7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78" name="椭圆 7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79" name="TextBox 78"/>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000000"/>
                                          </p:val>
                                        </p:tav>
                                        <p:tav tm="100000">
                                          <p:val>
                                            <p:strVal val="#ppt_w"/>
                                          </p:val>
                                        </p:tav>
                                      </p:tavLst>
                                    </p:anim>
                                    <p:anim calcmode="lin" valueType="num">
                                      <p:cBhvr>
                                        <p:cTn id="21" dur="500" fill="hold"/>
                                        <p:tgtEl>
                                          <p:spTgt spid="69"/>
                                        </p:tgtEl>
                                        <p:attrNameLst>
                                          <p:attrName>ppt_h</p:attrName>
                                        </p:attrNameLst>
                                      </p:cBhvr>
                                      <p:tavLst>
                                        <p:tav tm="0">
                                          <p:val>
                                            <p:fltVal val="0.00000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000000"/>
                                          </p:val>
                                        </p:tav>
                                        <p:tav tm="100000">
                                          <p:val>
                                            <p:strVal val="#ppt_w"/>
                                          </p:val>
                                        </p:tav>
                                      </p:tavLst>
                                    </p:anim>
                                    <p:anim calcmode="lin" valueType="num">
                                      <p:cBhvr>
                                        <p:cTn id="35" dur="500" fill="hold"/>
                                        <p:tgtEl>
                                          <p:spTgt spid="68"/>
                                        </p:tgtEl>
                                        <p:attrNameLst>
                                          <p:attrName>ppt_h</p:attrName>
                                        </p:attrNameLst>
                                      </p:cBhvr>
                                      <p:tavLst>
                                        <p:tav tm="0">
                                          <p:val>
                                            <p:fltVal val="0.00000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fill="hold"/>
                                        <p:tgtEl>
                                          <p:spTgt spid="60"/>
                                        </p:tgtEl>
                                        <p:attrNameLst>
                                          <p:attrName>ppt_x</p:attrName>
                                        </p:attrNameLst>
                                      </p:cBhvr>
                                      <p:tavLst>
                                        <p:tav tm="0">
                                          <p:val>
                                            <p:strVal val="1+#ppt_w/2"/>
                                          </p:val>
                                        </p:tav>
                                        <p:tav tm="100000">
                                          <p:val>
                                            <p:strVal val="#ppt_x"/>
                                          </p:val>
                                        </p:tav>
                                      </p:tavLst>
                                    </p:anim>
                                    <p:anim calcmode="lin" valueType="num">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000000"/>
                                          </p:val>
                                        </p:tav>
                                        <p:tav tm="100000">
                                          <p:val>
                                            <p:strVal val="#ppt_w"/>
                                          </p:val>
                                        </p:tav>
                                      </p:tavLst>
                                    </p:anim>
                                    <p:anim calcmode="lin" valueType="num">
                                      <p:cBhvr>
                                        <p:cTn id="49" dur="500" fill="hold"/>
                                        <p:tgtEl>
                                          <p:spTgt spid="67"/>
                                        </p:tgtEl>
                                        <p:attrNameLst>
                                          <p:attrName>ppt_h</p:attrName>
                                        </p:attrNameLst>
                                      </p:cBhvr>
                                      <p:tavLst>
                                        <p:tav tm="0">
                                          <p:val>
                                            <p:fltVal val="0.00000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0-#ppt_w/2"/>
                                          </p:val>
                                        </p:tav>
                                        <p:tav tm="100000">
                                          <p:val>
                                            <p:strVal val="#ppt_x"/>
                                          </p:val>
                                        </p:tav>
                                      </p:tavLst>
                                    </p:anim>
                                    <p:anim calcmode="lin" valueType="num">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1+#ppt_w/2"/>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000000"/>
                                          </p:val>
                                        </p:tav>
                                        <p:tav tm="100000">
                                          <p:val>
                                            <p:strVal val="#ppt_w"/>
                                          </p:val>
                                        </p:tav>
                                      </p:tavLst>
                                    </p:anim>
                                    <p:anim calcmode="lin" valueType="num">
                                      <p:cBhvr>
                                        <p:cTn id="70" dur="500" fill="hold"/>
                                        <p:tgtEl>
                                          <p:spTgt spid="66"/>
                                        </p:tgtEl>
                                        <p:attrNameLst>
                                          <p:attrName>ppt_h</p:attrName>
                                        </p:attrNameLst>
                                      </p:cBhvr>
                                      <p:tavLst>
                                        <p:tav tm="0">
                                          <p:val>
                                            <p:fltVal val="0.00000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fill="hold"/>
                                        <p:tgtEl>
                                          <p:spTgt spid="57"/>
                                        </p:tgtEl>
                                        <p:attrNameLst>
                                          <p:attrName>ppt_x</p:attrName>
                                        </p:attrNameLst>
                                      </p:cBhvr>
                                      <p:tavLst>
                                        <p:tav tm="0">
                                          <p:val>
                                            <p:strVal val="1+#ppt_w/2"/>
                                          </p:val>
                                        </p:tav>
                                        <p:tav tm="100000">
                                          <p:val>
                                            <p:strVal val="#ppt_x"/>
                                          </p:val>
                                        </p:tav>
                                      </p:tavLst>
                                    </p:anim>
                                    <p:anim calcmode="lin" valueType="num">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 name="Rectangle 2"/>
          <p:cNvSpPr/>
          <p:nvPr/>
        </p:nvSpPr>
        <p:spPr>
          <a:xfrm>
            <a:off x="0" y="0"/>
            <a:ext cx="9144000" cy="5143500"/>
          </a:xfrm>
          <a:prstGeom prst="rect">
            <a:avLst/>
          </a:prstGeom>
          <a:blipFill>
            <a:blip r:embed="rId1"/>
            <a:stretch>
              <a:fillRect/>
            </a:stretch>
          </a:blipFill>
          <a:ln w="25400" cap="flat" cmpd="sng" algn="ctr">
            <a:noFill/>
            <a:prstDash val="solid"/>
          </a:ln>
          <a:effectLst/>
        </p:spPr>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0" y="1347788"/>
            <a:ext cx="9144000" cy="25923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9" name="TextBox 58"/>
          <p:cNvSpPr txBox="1"/>
          <p:nvPr/>
        </p:nvSpPr>
        <p:spPr>
          <a:xfrm>
            <a:off x="3851275" y="1708150"/>
            <a:ext cx="2955925" cy="1076325"/>
          </a:xfrm>
          <a:prstGeom prst="rect">
            <a:avLst/>
          </a:prstGeom>
          <a:noFill/>
          <a:ln w="9525">
            <a:noFill/>
          </a:ln>
        </p:spPr>
        <p:txBody>
          <a:bodyPr wrap="none">
            <a:spAutoFit/>
          </a:bodyPr>
          <a:p>
            <a:pPr marL="0" lvl="1" indent="0" algn="ctr" eaLnBrk="1" hangingPunct="1"/>
            <a:r>
              <a:rPr lang="zh-CN" altLang="en-US" sz="1400" b="1" dirty="0">
                <a:solidFill>
                  <a:srgbClr val="FFFFFF"/>
                </a:solidFill>
                <a:latin typeface="微软雅黑" panose="020B0503020204020204" pitchFamily="34" charset="-122"/>
                <a:ea typeface="微软雅黑" panose="020B0503020204020204" pitchFamily="34" charset="-122"/>
              </a:rPr>
              <a:t> </a:t>
            </a:r>
            <a:r>
              <a:rPr lang="zh-CN" altLang="en-US" sz="2800" b="1" dirty="0">
                <a:solidFill>
                  <a:srgbClr val="FFFFFF"/>
                </a:solidFill>
                <a:latin typeface="微软雅黑" panose="020B0503020204020204" pitchFamily="34" charset="-122"/>
                <a:ea typeface="微软雅黑" panose="020B0503020204020204" pitchFamily="34" charset="-122"/>
              </a:rPr>
              <a:t>第五部分</a:t>
            </a:r>
            <a:endParaRPr lang="en-US" altLang="zh-CN" sz="2800" b="1" dirty="0">
              <a:solidFill>
                <a:srgbClr val="FFFFFF"/>
              </a:solidFill>
              <a:latin typeface="微软雅黑" panose="020B0503020204020204" pitchFamily="34" charset="-122"/>
              <a:ea typeface="微软雅黑" panose="020B0503020204020204" pitchFamily="34" charset="-122"/>
            </a:endParaRPr>
          </a:p>
          <a:p>
            <a:pPr marL="0" lvl="1" indent="0" algn="ctr" eaLnBrk="1" hangingPunct="1"/>
            <a:r>
              <a:rPr lang="zh-CN" altLang="en-US" sz="3600" b="1" dirty="0">
                <a:solidFill>
                  <a:srgbClr val="FFFFFF"/>
                </a:solidFill>
                <a:latin typeface="微软雅黑" panose="020B0503020204020204" pitchFamily="34" charset="-122"/>
                <a:ea typeface="微软雅黑" panose="020B0503020204020204" pitchFamily="34" charset="-122"/>
              </a:rPr>
              <a:t>明年工作计划</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cxnSp>
        <p:nvCxnSpPr>
          <p:cNvPr id="60" name="直接连接符 59"/>
          <p:cNvCxnSpPr/>
          <p:nvPr/>
        </p:nvCxnSpPr>
        <p:spPr>
          <a:xfrm flipV="1">
            <a:off x="3635375" y="1635125"/>
            <a:ext cx="0" cy="1925638"/>
          </a:xfrm>
          <a:prstGeom prst="line">
            <a:avLst/>
          </a:prstGeom>
          <a:ln w="12700" cap="flat" cmpd="sng">
            <a:solidFill>
              <a:sysClr val="grayText" lastClr="000000">
                <a:gamma/>
                <a:invGamma/>
              </a:sysClr>
            </a:solidFill>
            <a:prstDash val="dash"/>
            <a:headEnd type="none" w="med" len="med"/>
            <a:tailEnd type="none" w="med" len="med"/>
          </a:ln>
        </p:spPr>
      </p:cxnSp>
      <p:sp>
        <p:nvSpPr>
          <p:cNvPr id="61" name="TextBox 60"/>
          <p:cNvSpPr txBox="1"/>
          <p:nvPr/>
        </p:nvSpPr>
        <p:spPr>
          <a:xfrm>
            <a:off x="2317750" y="3228975"/>
            <a:ext cx="903288" cy="247650"/>
          </a:xfrm>
          <a:prstGeom prst="rect">
            <a:avLst/>
          </a:prstGeom>
          <a:noFill/>
          <a:ln w="9525">
            <a:noFill/>
          </a:ln>
        </p:spPr>
        <p:txBody>
          <a:bodyPr lIns="0" tIns="0" rIns="0" bIns="0">
            <a:spAutoFit/>
          </a:bodyPr>
          <a:p>
            <a:pPr eaLnBrk="1" hangingPunct="1"/>
            <a:r>
              <a:rPr lang="en-US" altLang="zh-CN" sz="1600" dirty="0">
                <a:solidFill>
                  <a:srgbClr val="FFFFFF"/>
                </a:solidFill>
                <a:latin typeface="微软雅黑" panose="020B0503020204020204" pitchFamily="34" charset="-122"/>
                <a:ea typeface="微软雅黑" panose="020B0503020204020204" pitchFamily="34" charset="-122"/>
              </a:rPr>
              <a:t>PART 05</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2124075" y="1708150"/>
            <a:ext cx="1196975" cy="1196975"/>
            <a:chOff x="1068965" y="491752"/>
            <a:chExt cx="1197175" cy="1197175"/>
          </a:xfrm>
        </p:grpSpPr>
        <p:grpSp>
          <p:nvGrpSpPr>
            <p:cNvPr id="63" name="组合 62"/>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4"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67" name="TextBox 66"/>
          <p:cNvSpPr txBox="1"/>
          <p:nvPr/>
        </p:nvSpPr>
        <p:spPr>
          <a:xfrm>
            <a:off x="3924300" y="2859088"/>
            <a:ext cx="1077913"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营业额提升</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5002213" y="2859088"/>
            <a:ext cx="985837"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团队扩大</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6084888" y="2859088"/>
            <a:ext cx="1027112" cy="246062"/>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管理提高</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924300" y="3171825"/>
            <a:ext cx="1231900"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利益最大化</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5005388" y="3171825"/>
            <a:ext cx="1230312" cy="246063"/>
          </a:xfrm>
          <a:prstGeom prst="rect">
            <a:avLst/>
          </a:prstGeom>
          <a:noFill/>
          <a:ln w="9525">
            <a:noFill/>
          </a:ln>
        </p:spPr>
        <p:txBody>
          <a:bodyPr lIns="60469" tIns="30235" rIns="60469" bIns="30235">
            <a:spAutoFit/>
          </a:bodyPr>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 结束语</a:t>
            </a:r>
            <a:endParaRPr lang="zh-CN" altLang="en-US" sz="1200" dirty="0">
              <a:solidFill>
                <a:srgbClr val="FFFFFF"/>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75" name="组合 7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78" name="组合 7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1" name="组合 8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84" name="组合 8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87" name="组合 8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0" name="组合 8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3" name="组合 9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96" name="组合 9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99" name="组合 9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1" name="椭圆 10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102" name="组合 10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4" name="椭圆 1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5" name="组合 10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7" name="椭圆 1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108" name="组合 10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0" name="椭圆 1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11" name="TextBox 11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additive="base">
                                        <p:cTn id="14" dur="1500" fill="hold"/>
                                        <p:tgtEl>
                                          <p:spTgt spid="62"/>
                                        </p:tgtEl>
                                        <p:attrNameLst>
                                          <p:attrName>ppt_x</p:attrName>
                                        </p:attrNameLst>
                                      </p:cBhvr>
                                      <p:tavLst>
                                        <p:tav tm="0">
                                          <p:val>
                                            <p:strVal val="0-#ppt_w/2"/>
                                          </p:val>
                                        </p:tav>
                                        <p:tav tm="100000">
                                          <p:val>
                                            <p:strVal val="#ppt_x"/>
                                          </p:val>
                                        </p:tav>
                                      </p:tavLst>
                                    </p:anim>
                                    <p:anim calcmode="lin" valueType="num">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000000"/>
                                          </p:val>
                                        </p:tav>
                                        <p:tav tm="100000">
                                          <p:val>
                                            <p:strVal val="#ppt_w"/>
                                          </p:val>
                                        </p:tav>
                                      </p:tavLst>
                                    </p:anim>
                                    <p:anim calcmode="lin" valueType="num">
                                      <p:cBhvr>
                                        <p:cTn id="56" dur="500" fill="hold"/>
                                        <p:tgtEl>
                                          <p:spTgt spid="72"/>
                                        </p:tgtEl>
                                        <p:attrNameLst>
                                          <p:attrName>ppt_h</p:attrName>
                                        </p:attrNameLst>
                                      </p:cBhvr>
                                      <p:tavLst>
                                        <p:tav tm="0">
                                          <p:val>
                                            <p:fltVal val="0.000000"/>
                                          </p:val>
                                        </p:tav>
                                        <p:tav tm="100000">
                                          <p:val>
                                            <p:strVal val="#ppt_h"/>
                                          </p:val>
                                        </p:tav>
                                      </p:tavLst>
                                    </p:anim>
                                    <p:anim calcmode="lin" valueType="num">
                                      <p:cBhvr>
                                        <p:cTn id="57" dur="500" fill="hold"/>
                                        <p:tgtEl>
                                          <p:spTgt spid="72"/>
                                        </p:tgtEl>
                                        <p:attrNameLst>
                                          <p:attrName>ppt_x</p:attrName>
                                        </p:attrNameLst>
                                      </p:cBhvr>
                                      <p:tavLst>
                                        <p:tav tm="0">
                                          <p:val>
                                            <p:fltVal val="0.500000"/>
                                          </p:val>
                                        </p:tav>
                                        <p:tav tm="100000">
                                          <p:val>
                                            <p:strVal val="#ppt_x"/>
                                          </p:val>
                                        </p:tav>
                                      </p:tavLst>
                                    </p:anim>
                                    <p:anim calcmode="lin" valueType="num">
                                      <p:cBhvr>
                                        <p:cTn id="58" dur="500" fill="hold"/>
                                        <p:tgtEl>
                                          <p:spTgt spid="72"/>
                                        </p:tgtEl>
                                        <p:attrNameLst>
                                          <p:attrName>ppt_y</p:attrName>
                                        </p:attrNameLst>
                                      </p:cBhvr>
                                      <p:tavLst>
                                        <p:tav tm="0">
                                          <p:val>
                                            <p:fltVal val="0.500000"/>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000000"/>
                                          </p:val>
                                        </p:tav>
                                        <p:tav tm="100000">
                                          <p:val>
                                            <p:strVal val="#ppt_w"/>
                                          </p:val>
                                        </p:tav>
                                      </p:tavLst>
                                    </p:anim>
                                    <p:anim calcmode="lin" valueType="num">
                                      <p:cBhvr>
                                        <p:cTn id="62" dur="500" fill="hold"/>
                                        <p:tgtEl>
                                          <p:spTgt spid="75"/>
                                        </p:tgtEl>
                                        <p:attrNameLst>
                                          <p:attrName>ppt_h</p:attrName>
                                        </p:attrNameLst>
                                      </p:cBhvr>
                                      <p:tavLst>
                                        <p:tav tm="0">
                                          <p:val>
                                            <p:fltVal val="0.000000"/>
                                          </p:val>
                                        </p:tav>
                                        <p:tav tm="100000">
                                          <p:val>
                                            <p:strVal val="#ppt_h"/>
                                          </p:val>
                                        </p:tav>
                                      </p:tavLst>
                                    </p:anim>
                                    <p:anim calcmode="lin" valueType="num">
                                      <p:cBhvr>
                                        <p:cTn id="63" dur="500" fill="hold"/>
                                        <p:tgtEl>
                                          <p:spTgt spid="75"/>
                                        </p:tgtEl>
                                        <p:attrNameLst>
                                          <p:attrName>ppt_x</p:attrName>
                                        </p:attrNameLst>
                                      </p:cBhvr>
                                      <p:tavLst>
                                        <p:tav tm="0">
                                          <p:val>
                                            <p:fltVal val="0.500000"/>
                                          </p:val>
                                        </p:tav>
                                        <p:tav tm="100000">
                                          <p:val>
                                            <p:strVal val="#ppt_x"/>
                                          </p:val>
                                        </p:tav>
                                      </p:tavLst>
                                    </p:anim>
                                    <p:anim calcmode="lin" valueType="num">
                                      <p:cBhvr>
                                        <p:cTn id="64" dur="500" fill="hold"/>
                                        <p:tgtEl>
                                          <p:spTgt spid="75"/>
                                        </p:tgtEl>
                                        <p:attrNameLst>
                                          <p:attrName>ppt_y</p:attrName>
                                        </p:attrNameLst>
                                      </p:cBhvr>
                                      <p:tavLst>
                                        <p:tav tm="0">
                                          <p:val>
                                            <p:fltVal val="0.500000"/>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000000"/>
                                          </p:val>
                                        </p:tav>
                                        <p:tav tm="100000">
                                          <p:val>
                                            <p:strVal val="#ppt_w"/>
                                          </p:val>
                                        </p:tav>
                                      </p:tavLst>
                                    </p:anim>
                                    <p:anim calcmode="lin" valueType="num">
                                      <p:cBhvr>
                                        <p:cTn id="68" dur="500" fill="hold"/>
                                        <p:tgtEl>
                                          <p:spTgt spid="78"/>
                                        </p:tgtEl>
                                        <p:attrNameLst>
                                          <p:attrName>ppt_h</p:attrName>
                                        </p:attrNameLst>
                                      </p:cBhvr>
                                      <p:tavLst>
                                        <p:tav tm="0">
                                          <p:val>
                                            <p:fltVal val="0.000000"/>
                                          </p:val>
                                        </p:tav>
                                        <p:tav tm="100000">
                                          <p:val>
                                            <p:strVal val="#ppt_h"/>
                                          </p:val>
                                        </p:tav>
                                      </p:tavLst>
                                    </p:anim>
                                    <p:anim calcmode="lin" valueType="num">
                                      <p:cBhvr>
                                        <p:cTn id="69" dur="500" fill="hold"/>
                                        <p:tgtEl>
                                          <p:spTgt spid="78"/>
                                        </p:tgtEl>
                                        <p:attrNameLst>
                                          <p:attrName>ppt_x</p:attrName>
                                        </p:attrNameLst>
                                      </p:cBhvr>
                                      <p:tavLst>
                                        <p:tav tm="0">
                                          <p:val>
                                            <p:fltVal val="0.500000"/>
                                          </p:val>
                                        </p:tav>
                                        <p:tav tm="100000">
                                          <p:val>
                                            <p:strVal val="#ppt_x"/>
                                          </p:val>
                                        </p:tav>
                                      </p:tavLst>
                                    </p:anim>
                                    <p:anim calcmode="lin" valueType="num">
                                      <p:cBhvr>
                                        <p:cTn id="70" dur="500" fill="hold"/>
                                        <p:tgtEl>
                                          <p:spTgt spid="78"/>
                                        </p:tgtEl>
                                        <p:attrNameLst>
                                          <p:attrName>ppt_y</p:attrName>
                                        </p:attrNameLst>
                                      </p:cBhvr>
                                      <p:tavLst>
                                        <p:tav tm="0">
                                          <p:val>
                                            <p:fltVal val="0.500000"/>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000000"/>
                                          </p:val>
                                        </p:tav>
                                        <p:tav tm="100000">
                                          <p:val>
                                            <p:strVal val="#ppt_w"/>
                                          </p:val>
                                        </p:tav>
                                      </p:tavLst>
                                    </p:anim>
                                    <p:anim calcmode="lin" valueType="num">
                                      <p:cBhvr>
                                        <p:cTn id="74" dur="500" fill="hold"/>
                                        <p:tgtEl>
                                          <p:spTgt spid="81"/>
                                        </p:tgtEl>
                                        <p:attrNameLst>
                                          <p:attrName>ppt_h</p:attrName>
                                        </p:attrNameLst>
                                      </p:cBhvr>
                                      <p:tavLst>
                                        <p:tav tm="0">
                                          <p:val>
                                            <p:fltVal val="0.000000"/>
                                          </p:val>
                                        </p:tav>
                                        <p:tav tm="100000">
                                          <p:val>
                                            <p:strVal val="#ppt_h"/>
                                          </p:val>
                                        </p:tav>
                                      </p:tavLst>
                                    </p:anim>
                                    <p:anim calcmode="lin" valueType="num">
                                      <p:cBhvr>
                                        <p:cTn id="75" dur="500" fill="hold"/>
                                        <p:tgtEl>
                                          <p:spTgt spid="81"/>
                                        </p:tgtEl>
                                        <p:attrNameLst>
                                          <p:attrName>ppt_x</p:attrName>
                                        </p:attrNameLst>
                                      </p:cBhvr>
                                      <p:tavLst>
                                        <p:tav tm="0">
                                          <p:val>
                                            <p:fltVal val="0.500000"/>
                                          </p:val>
                                        </p:tav>
                                        <p:tav tm="100000">
                                          <p:val>
                                            <p:strVal val="#ppt_x"/>
                                          </p:val>
                                        </p:tav>
                                      </p:tavLst>
                                    </p:anim>
                                    <p:anim calcmode="lin" valueType="num">
                                      <p:cBhvr>
                                        <p:cTn id="76" dur="500" fill="hold"/>
                                        <p:tgtEl>
                                          <p:spTgt spid="81"/>
                                        </p:tgtEl>
                                        <p:attrNameLst>
                                          <p:attrName>ppt_y</p:attrName>
                                        </p:attrNameLst>
                                      </p:cBhvr>
                                      <p:tavLst>
                                        <p:tav tm="0">
                                          <p:val>
                                            <p:fltVal val="0.500000"/>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000000"/>
                                          </p:val>
                                        </p:tav>
                                        <p:tav tm="100000">
                                          <p:val>
                                            <p:strVal val="#ppt_w"/>
                                          </p:val>
                                        </p:tav>
                                      </p:tavLst>
                                    </p:anim>
                                    <p:anim calcmode="lin" valueType="num">
                                      <p:cBhvr>
                                        <p:cTn id="80" dur="500" fill="hold"/>
                                        <p:tgtEl>
                                          <p:spTgt spid="84"/>
                                        </p:tgtEl>
                                        <p:attrNameLst>
                                          <p:attrName>ppt_h</p:attrName>
                                        </p:attrNameLst>
                                      </p:cBhvr>
                                      <p:tavLst>
                                        <p:tav tm="0">
                                          <p:val>
                                            <p:fltVal val="0.000000"/>
                                          </p:val>
                                        </p:tav>
                                        <p:tav tm="100000">
                                          <p:val>
                                            <p:strVal val="#ppt_h"/>
                                          </p:val>
                                        </p:tav>
                                      </p:tavLst>
                                    </p:anim>
                                    <p:anim calcmode="lin" valueType="num">
                                      <p:cBhvr>
                                        <p:cTn id="81" dur="500" fill="hold"/>
                                        <p:tgtEl>
                                          <p:spTgt spid="84"/>
                                        </p:tgtEl>
                                        <p:attrNameLst>
                                          <p:attrName>ppt_x</p:attrName>
                                        </p:attrNameLst>
                                      </p:cBhvr>
                                      <p:tavLst>
                                        <p:tav tm="0">
                                          <p:val>
                                            <p:fltVal val="0.500000"/>
                                          </p:val>
                                        </p:tav>
                                        <p:tav tm="100000">
                                          <p:val>
                                            <p:strVal val="#ppt_x"/>
                                          </p:val>
                                        </p:tav>
                                      </p:tavLst>
                                    </p:anim>
                                    <p:anim calcmode="lin" valueType="num">
                                      <p:cBhvr>
                                        <p:cTn id="82" dur="500" fill="hold"/>
                                        <p:tgtEl>
                                          <p:spTgt spid="84"/>
                                        </p:tgtEl>
                                        <p:attrNameLst>
                                          <p:attrName>ppt_y</p:attrName>
                                        </p:attrNameLst>
                                      </p:cBhvr>
                                      <p:tavLst>
                                        <p:tav tm="0">
                                          <p:val>
                                            <p:fltVal val="0.500000"/>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000000"/>
                                          </p:val>
                                        </p:tav>
                                        <p:tav tm="100000">
                                          <p:val>
                                            <p:strVal val="#ppt_w"/>
                                          </p:val>
                                        </p:tav>
                                      </p:tavLst>
                                    </p:anim>
                                    <p:anim calcmode="lin" valueType="num">
                                      <p:cBhvr>
                                        <p:cTn id="86" dur="500" fill="hold"/>
                                        <p:tgtEl>
                                          <p:spTgt spid="87"/>
                                        </p:tgtEl>
                                        <p:attrNameLst>
                                          <p:attrName>ppt_h</p:attrName>
                                        </p:attrNameLst>
                                      </p:cBhvr>
                                      <p:tavLst>
                                        <p:tav tm="0">
                                          <p:val>
                                            <p:fltVal val="0.000000"/>
                                          </p:val>
                                        </p:tav>
                                        <p:tav tm="100000">
                                          <p:val>
                                            <p:strVal val="#ppt_h"/>
                                          </p:val>
                                        </p:tav>
                                      </p:tavLst>
                                    </p:anim>
                                    <p:anim calcmode="lin" valueType="num">
                                      <p:cBhvr>
                                        <p:cTn id="87" dur="500" fill="hold"/>
                                        <p:tgtEl>
                                          <p:spTgt spid="87"/>
                                        </p:tgtEl>
                                        <p:attrNameLst>
                                          <p:attrName>ppt_x</p:attrName>
                                        </p:attrNameLst>
                                      </p:cBhvr>
                                      <p:tavLst>
                                        <p:tav tm="0">
                                          <p:val>
                                            <p:fltVal val="0.500000"/>
                                          </p:val>
                                        </p:tav>
                                        <p:tav tm="100000">
                                          <p:val>
                                            <p:strVal val="#ppt_x"/>
                                          </p:val>
                                        </p:tav>
                                      </p:tavLst>
                                    </p:anim>
                                    <p:anim calcmode="lin" valueType="num">
                                      <p:cBhvr>
                                        <p:cTn id="88" dur="500" fill="hold"/>
                                        <p:tgtEl>
                                          <p:spTgt spid="87"/>
                                        </p:tgtEl>
                                        <p:attrNameLst>
                                          <p:attrName>ppt_y</p:attrName>
                                        </p:attrNameLst>
                                      </p:cBhvr>
                                      <p:tavLst>
                                        <p:tav tm="0">
                                          <p:val>
                                            <p:fltVal val="0.500000"/>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000000"/>
                                          </p:val>
                                        </p:tav>
                                        <p:tav tm="100000">
                                          <p:val>
                                            <p:strVal val="#ppt_w"/>
                                          </p:val>
                                        </p:tav>
                                      </p:tavLst>
                                    </p:anim>
                                    <p:anim calcmode="lin" valueType="num">
                                      <p:cBhvr>
                                        <p:cTn id="92" dur="500" fill="hold"/>
                                        <p:tgtEl>
                                          <p:spTgt spid="90"/>
                                        </p:tgtEl>
                                        <p:attrNameLst>
                                          <p:attrName>ppt_h</p:attrName>
                                        </p:attrNameLst>
                                      </p:cBhvr>
                                      <p:tavLst>
                                        <p:tav tm="0">
                                          <p:val>
                                            <p:fltVal val="0.000000"/>
                                          </p:val>
                                        </p:tav>
                                        <p:tav tm="100000">
                                          <p:val>
                                            <p:strVal val="#ppt_h"/>
                                          </p:val>
                                        </p:tav>
                                      </p:tavLst>
                                    </p:anim>
                                    <p:anim calcmode="lin" valueType="num">
                                      <p:cBhvr>
                                        <p:cTn id="93" dur="500" fill="hold"/>
                                        <p:tgtEl>
                                          <p:spTgt spid="90"/>
                                        </p:tgtEl>
                                        <p:attrNameLst>
                                          <p:attrName>ppt_x</p:attrName>
                                        </p:attrNameLst>
                                      </p:cBhvr>
                                      <p:tavLst>
                                        <p:tav tm="0">
                                          <p:val>
                                            <p:fltVal val="0.500000"/>
                                          </p:val>
                                        </p:tav>
                                        <p:tav tm="100000">
                                          <p:val>
                                            <p:strVal val="#ppt_x"/>
                                          </p:val>
                                        </p:tav>
                                      </p:tavLst>
                                    </p:anim>
                                    <p:anim calcmode="lin" valueType="num">
                                      <p:cBhvr>
                                        <p:cTn id="94" dur="500" fill="hold"/>
                                        <p:tgtEl>
                                          <p:spTgt spid="90"/>
                                        </p:tgtEl>
                                        <p:attrNameLst>
                                          <p:attrName>ppt_y</p:attrName>
                                        </p:attrNameLst>
                                      </p:cBhvr>
                                      <p:tavLst>
                                        <p:tav tm="0">
                                          <p:val>
                                            <p:fltVal val="0.500000"/>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000000"/>
                                          </p:val>
                                        </p:tav>
                                        <p:tav tm="100000">
                                          <p:val>
                                            <p:strVal val="#ppt_w"/>
                                          </p:val>
                                        </p:tav>
                                      </p:tavLst>
                                    </p:anim>
                                    <p:anim calcmode="lin" valueType="num">
                                      <p:cBhvr>
                                        <p:cTn id="98" dur="500" fill="hold"/>
                                        <p:tgtEl>
                                          <p:spTgt spid="93"/>
                                        </p:tgtEl>
                                        <p:attrNameLst>
                                          <p:attrName>ppt_h</p:attrName>
                                        </p:attrNameLst>
                                      </p:cBhvr>
                                      <p:tavLst>
                                        <p:tav tm="0">
                                          <p:val>
                                            <p:fltVal val="0.000000"/>
                                          </p:val>
                                        </p:tav>
                                        <p:tav tm="100000">
                                          <p:val>
                                            <p:strVal val="#ppt_h"/>
                                          </p:val>
                                        </p:tav>
                                      </p:tavLst>
                                    </p:anim>
                                    <p:anim calcmode="lin" valueType="num">
                                      <p:cBhvr>
                                        <p:cTn id="99" dur="500" fill="hold"/>
                                        <p:tgtEl>
                                          <p:spTgt spid="93"/>
                                        </p:tgtEl>
                                        <p:attrNameLst>
                                          <p:attrName>ppt_x</p:attrName>
                                        </p:attrNameLst>
                                      </p:cBhvr>
                                      <p:tavLst>
                                        <p:tav tm="0">
                                          <p:val>
                                            <p:fltVal val="0.500000"/>
                                          </p:val>
                                        </p:tav>
                                        <p:tav tm="100000">
                                          <p:val>
                                            <p:strVal val="#ppt_x"/>
                                          </p:val>
                                        </p:tav>
                                      </p:tavLst>
                                    </p:anim>
                                    <p:anim calcmode="lin" valueType="num">
                                      <p:cBhvr>
                                        <p:cTn id="100" dur="500" fill="hold"/>
                                        <p:tgtEl>
                                          <p:spTgt spid="93"/>
                                        </p:tgtEl>
                                        <p:attrNameLst>
                                          <p:attrName>ppt_y</p:attrName>
                                        </p:attrNameLst>
                                      </p:cBhvr>
                                      <p:tavLst>
                                        <p:tav tm="0">
                                          <p:val>
                                            <p:fltVal val="0.500000"/>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000000"/>
                                          </p:val>
                                        </p:tav>
                                        <p:tav tm="100000">
                                          <p:val>
                                            <p:strVal val="#ppt_w"/>
                                          </p:val>
                                        </p:tav>
                                      </p:tavLst>
                                    </p:anim>
                                    <p:anim calcmode="lin" valueType="num">
                                      <p:cBhvr>
                                        <p:cTn id="104" dur="500" fill="hold"/>
                                        <p:tgtEl>
                                          <p:spTgt spid="96"/>
                                        </p:tgtEl>
                                        <p:attrNameLst>
                                          <p:attrName>ppt_h</p:attrName>
                                        </p:attrNameLst>
                                      </p:cBhvr>
                                      <p:tavLst>
                                        <p:tav tm="0">
                                          <p:val>
                                            <p:fltVal val="0.000000"/>
                                          </p:val>
                                        </p:tav>
                                        <p:tav tm="100000">
                                          <p:val>
                                            <p:strVal val="#ppt_h"/>
                                          </p:val>
                                        </p:tav>
                                      </p:tavLst>
                                    </p:anim>
                                    <p:anim calcmode="lin" valueType="num">
                                      <p:cBhvr>
                                        <p:cTn id="105" dur="500" fill="hold"/>
                                        <p:tgtEl>
                                          <p:spTgt spid="96"/>
                                        </p:tgtEl>
                                        <p:attrNameLst>
                                          <p:attrName>ppt_x</p:attrName>
                                        </p:attrNameLst>
                                      </p:cBhvr>
                                      <p:tavLst>
                                        <p:tav tm="0">
                                          <p:val>
                                            <p:fltVal val="0.500000"/>
                                          </p:val>
                                        </p:tav>
                                        <p:tav tm="100000">
                                          <p:val>
                                            <p:strVal val="#ppt_x"/>
                                          </p:val>
                                        </p:tav>
                                      </p:tavLst>
                                    </p:anim>
                                    <p:anim calcmode="lin" valueType="num">
                                      <p:cBhvr>
                                        <p:cTn id="106" dur="500" fill="hold"/>
                                        <p:tgtEl>
                                          <p:spTgt spid="96"/>
                                        </p:tgtEl>
                                        <p:attrNameLst>
                                          <p:attrName>ppt_y</p:attrName>
                                        </p:attrNameLst>
                                      </p:cBhvr>
                                      <p:tavLst>
                                        <p:tav tm="0">
                                          <p:val>
                                            <p:fltVal val="0.500000"/>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000000"/>
                                          </p:val>
                                        </p:tav>
                                        <p:tav tm="100000">
                                          <p:val>
                                            <p:strVal val="#ppt_w"/>
                                          </p:val>
                                        </p:tav>
                                      </p:tavLst>
                                    </p:anim>
                                    <p:anim calcmode="lin" valueType="num">
                                      <p:cBhvr>
                                        <p:cTn id="110" dur="500" fill="hold"/>
                                        <p:tgtEl>
                                          <p:spTgt spid="99"/>
                                        </p:tgtEl>
                                        <p:attrNameLst>
                                          <p:attrName>ppt_h</p:attrName>
                                        </p:attrNameLst>
                                      </p:cBhvr>
                                      <p:tavLst>
                                        <p:tav tm="0">
                                          <p:val>
                                            <p:fltVal val="0.000000"/>
                                          </p:val>
                                        </p:tav>
                                        <p:tav tm="100000">
                                          <p:val>
                                            <p:strVal val="#ppt_h"/>
                                          </p:val>
                                        </p:tav>
                                      </p:tavLst>
                                    </p:anim>
                                    <p:anim calcmode="lin" valueType="num">
                                      <p:cBhvr>
                                        <p:cTn id="111" dur="500" fill="hold"/>
                                        <p:tgtEl>
                                          <p:spTgt spid="99"/>
                                        </p:tgtEl>
                                        <p:attrNameLst>
                                          <p:attrName>ppt_x</p:attrName>
                                        </p:attrNameLst>
                                      </p:cBhvr>
                                      <p:tavLst>
                                        <p:tav tm="0">
                                          <p:val>
                                            <p:fltVal val="0.500000"/>
                                          </p:val>
                                        </p:tav>
                                        <p:tav tm="100000">
                                          <p:val>
                                            <p:strVal val="#ppt_x"/>
                                          </p:val>
                                        </p:tav>
                                      </p:tavLst>
                                    </p:anim>
                                    <p:anim calcmode="lin" valueType="num">
                                      <p:cBhvr>
                                        <p:cTn id="112" dur="500" fill="hold"/>
                                        <p:tgtEl>
                                          <p:spTgt spid="99"/>
                                        </p:tgtEl>
                                        <p:attrNameLst>
                                          <p:attrName>ppt_y</p:attrName>
                                        </p:attrNameLst>
                                      </p:cBhvr>
                                      <p:tavLst>
                                        <p:tav tm="0">
                                          <p:val>
                                            <p:fltVal val="0.500000"/>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000000"/>
                                          </p:val>
                                        </p:tav>
                                        <p:tav tm="100000">
                                          <p:val>
                                            <p:strVal val="#ppt_w"/>
                                          </p:val>
                                        </p:tav>
                                      </p:tavLst>
                                    </p:anim>
                                    <p:anim calcmode="lin" valueType="num">
                                      <p:cBhvr>
                                        <p:cTn id="116" dur="500" fill="hold"/>
                                        <p:tgtEl>
                                          <p:spTgt spid="102"/>
                                        </p:tgtEl>
                                        <p:attrNameLst>
                                          <p:attrName>ppt_h</p:attrName>
                                        </p:attrNameLst>
                                      </p:cBhvr>
                                      <p:tavLst>
                                        <p:tav tm="0">
                                          <p:val>
                                            <p:fltVal val="0.000000"/>
                                          </p:val>
                                        </p:tav>
                                        <p:tav tm="100000">
                                          <p:val>
                                            <p:strVal val="#ppt_h"/>
                                          </p:val>
                                        </p:tav>
                                      </p:tavLst>
                                    </p:anim>
                                    <p:anim calcmode="lin" valueType="num">
                                      <p:cBhvr>
                                        <p:cTn id="117" dur="500" fill="hold"/>
                                        <p:tgtEl>
                                          <p:spTgt spid="102"/>
                                        </p:tgtEl>
                                        <p:attrNameLst>
                                          <p:attrName>ppt_x</p:attrName>
                                        </p:attrNameLst>
                                      </p:cBhvr>
                                      <p:tavLst>
                                        <p:tav tm="0">
                                          <p:val>
                                            <p:fltVal val="0.500000"/>
                                          </p:val>
                                        </p:tav>
                                        <p:tav tm="100000">
                                          <p:val>
                                            <p:strVal val="#ppt_x"/>
                                          </p:val>
                                        </p:tav>
                                      </p:tavLst>
                                    </p:anim>
                                    <p:anim calcmode="lin" valueType="num">
                                      <p:cBhvr>
                                        <p:cTn id="118" dur="500" fill="hold"/>
                                        <p:tgtEl>
                                          <p:spTgt spid="102"/>
                                        </p:tgtEl>
                                        <p:attrNameLst>
                                          <p:attrName>ppt_y</p:attrName>
                                        </p:attrNameLst>
                                      </p:cBhvr>
                                      <p:tavLst>
                                        <p:tav tm="0">
                                          <p:val>
                                            <p:fltVal val="0.500000"/>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000000"/>
                                          </p:val>
                                        </p:tav>
                                        <p:tav tm="100000">
                                          <p:val>
                                            <p:strVal val="#ppt_w"/>
                                          </p:val>
                                        </p:tav>
                                      </p:tavLst>
                                    </p:anim>
                                    <p:anim calcmode="lin" valueType="num">
                                      <p:cBhvr>
                                        <p:cTn id="122" dur="500" fill="hold"/>
                                        <p:tgtEl>
                                          <p:spTgt spid="105"/>
                                        </p:tgtEl>
                                        <p:attrNameLst>
                                          <p:attrName>ppt_h</p:attrName>
                                        </p:attrNameLst>
                                      </p:cBhvr>
                                      <p:tavLst>
                                        <p:tav tm="0">
                                          <p:val>
                                            <p:fltVal val="0.000000"/>
                                          </p:val>
                                        </p:tav>
                                        <p:tav tm="100000">
                                          <p:val>
                                            <p:strVal val="#ppt_h"/>
                                          </p:val>
                                        </p:tav>
                                      </p:tavLst>
                                    </p:anim>
                                    <p:anim calcmode="lin" valueType="num">
                                      <p:cBhvr>
                                        <p:cTn id="123" dur="500" fill="hold"/>
                                        <p:tgtEl>
                                          <p:spTgt spid="105"/>
                                        </p:tgtEl>
                                        <p:attrNameLst>
                                          <p:attrName>ppt_x</p:attrName>
                                        </p:attrNameLst>
                                      </p:cBhvr>
                                      <p:tavLst>
                                        <p:tav tm="0">
                                          <p:val>
                                            <p:fltVal val="0.500000"/>
                                          </p:val>
                                        </p:tav>
                                        <p:tav tm="100000">
                                          <p:val>
                                            <p:strVal val="#ppt_x"/>
                                          </p:val>
                                        </p:tav>
                                      </p:tavLst>
                                    </p:anim>
                                    <p:anim calcmode="lin" valueType="num">
                                      <p:cBhvr>
                                        <p:cTn id="124" dur="500" fill="hold"/>
                                        <p:tgtEl>
                                          <p:spTgt spid="105"/>
                                        </p:tgtEl>
                                        <p:attrNameLst>
                                          <p:attrName>ppt_y</p:attrName>
                                        </p:attrNameLst>
                                      </p:cBhvr>
                                      <p:tavLst>
                                        <p:tav tm="0">
                                          <p:val>
                                            <p:fltVal val="0.500000"/>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000000"/>
                                          </p:val>
                                        </p:tav>
                                        <p:tav tm="100000">
                                          <p:val>
                                            <p:strVal val="#ppt_w"/>
                                          </p:val>
                                        </p:tav>
                                      </p:tavLst>
                                    </p:anim>
                                    <p:anim calcmode="lin" valueType="num">
                                      <p:cBhvr>
                                        <p:cTn id="128" dur="500" fill="hold"/>
                                        <p:tgtEl>
                                          <p:spTgt spid="108"/>
                                        </p:tgtEl>
                                        <p:attrNameLst>
                                          <p:attrName>ppt_h</p:attrName>
                                        </p:attrNameLst>
                                      </p:cBhvr>
                                      <p:tavLst>
                                        <p:tav tm="0">
                                          <p:val>
                                            <p:fltVal val="0.000000"/>
                                          </p:val>
                                        </p:tav>
                                        <p:tav tm="100000">
                                          <p:val>
                                            <p:strVal val="#ppt_h"/>
                                          </p:val>
                                        </p:tav>
                                      </p:tavLst>
                                    </p:anim>
                                    <p:anim calcmode="lin" valueType="num">
                                      <p:cBhvr>
                                        <p:cTn id="129" dur="500" fill="hold"/>
                                        <p:tgtEl>
                                          <p:spTgt spid="108"/>
                                        </p:tgtEl>
                                        <p:attrNameLst>
                                          <p:attrName>ppt_x</p:attrName>
                                        </p:attrNameLst>
                                      </p:cBhvr>
                                      <p:tavLst>
                                        <p:tav tm="0">
                                          <p:val>
                                            <p:fltVal val="0.500000"/>
                                          </p:val>
                                        </p:tav>
                                        <p:tav tm="100000">
                                          <p:val>
                                            <p:strVal val="#ppt_x"/>
                                          </p:val>
                                        </p:tav>
                                      </p:tavLst>
                                    </p:anim>
                                    <p:anim calcmode="lin" valueType="num">
                                      <p:cBhvr>
                                        <p:cTn id="130" dur="500" fill="hold"/>
                                        <p:tgtEl>
                                          <p:spTgt spid="108"/>
                                        </p:tgtEl>
                                        <p:attrNameLst>
                                          <p:attrName>ppt_y</p:attrName>
                                        </p:attrNameLst>
                                      </p:cBhvr>
                                      <p:tavLst>
                                        <p:tav tm="0">
                                          <p:val>
                                            <p:fltVal val="0.500000"/>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1"/>
          <p:cNvSpPr txBox="1"/>
          <p:nvPr/>
        </p:nvSpPr>
        <p:spPr>
          <a:xfrm>
            <a:off x="1184275" y="250825"/>
            <a:ext cx="1933575"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营业额提升方法</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598488" y="1276350"/>
            <a:ext cx="1508125" cy="1506538"/>
            <a:chOff x="3481448" y="2338049"/>
            <a:chExt cx="2181104" cy="2181104"/>
          </a:xfrm>
        </p:grpSpPr>
        <p:grpSp>
          <p:nvGrpSpPr>
            <p:cNvPr id="42" name="组合 4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45" name="椭圆 4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43" name="TextBox 42"/>
            <p:cNvSpPr txBox="1"/>
            <p:nvPr/>
          </p:nvSpPr>
          <p:spPr>
            <a:xfrm>
              <a:off x="3859414" y="3125467"/>
              <a:ext cx="1464617" cy="579165"/>
            </a:xfrm>
            <a:prstGeom prst="rect">
              <a:avLst/>
            </a:prstGeom>
            <a:noFill/>
          </p:spPr>
          <p:txBody>
            <a:bodyPr wrap="none" rtlCol="0">
              <a:spAutoFit/>
            </a:bodyPr>
            <a:lstStyle/>
            <a:p>
              <a:pPr marR="0" defTabSz="914400" eaLnBrk="1" fontAlgn="auto" hangingPunct="1">
                <a:spcBef>
                  <a:spcPts val="0"/>
                </a:spcBef>
                <a:spcAft>
                  <a:spcPts val="0"/>
                </a:spcAft>
                <a:buClrTx/>
                <a:buSzTx/>
                <a:buFontTx/>
                <a:buNone/>
                <a:defRPr/>
              </a:pPr>
              <a:r>
                <a:rPr kumimoji="0" lang="zh-CN" altLang="en-US"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方案</a:t>
              </a:r>
              <a:r>
                <a:rPr kumimoji="0" lang="en-US" altLang="zh-CN"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01</a:t>
              </a:r>
              <a:endParaRPr kumimoji="0" lang="zh-CN" altLang="en-US" sz="200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grpSp>
      <p:sp>
        <p:nvSpPr>
          <p:cNvPr id="46" name="矩形 45"/>
          <p:cNvSpPr/>
          <p:nvPr/>
        </p:nvSpPr>
        <p:spPr>
          <a:xfrm>
            <a:off x="568325" y="3017838"/>
            <a:ext cx="1568450" cy="1454150"/>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7" name="组合 46"/>
          <p:cNvGrpSpPr/>
          <p:nvPr/>
        </p:nvGrpSpPr>
        <p:grpSpPr>
          <a:xfrm>
            <a:off x="2203450" y="3100388"/>
            <a:ext cx="473075" cy="477837"/>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51" name="组合 50"/>
          <p:cNvGrpSpPr/>
          <p:nvPr/>
        </p:nvGrpSpPr>
        <p:grpSpPr>
          <a:xfrm>
            <a:off x="2836863" y="1276350"/>
            <a:ext cx="1508125" cy="1506538"/>
            <a:chOff x="3481448" y="2338049"/>
            <a:chExt cx="2181104" cy="2181104"/>
          </a:xfrm>
        </p:grpSpPr>
        <p:grpSp>
          <p:nvGrpSpPr>
            <p:cNvPr id="52" name="组合 5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55" name="椭圆 5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53" name="TextBox 52"/>
            <p:cNvSpPr txBox="1"/>
            <p:nvPr/>
          </p:nvSpPr>
          <p:spPr>
            <a:xfrm>
              <a:off x="3837372" y="3125467"/>
              <a:ext cx="1469258" cy="579165"/>
            </a:xfrm>
            <a:prstGeom prst="rect">
              <a:avLst/>
            </a:prstGeom>
            <a:noFill/>
          </p:spPr>
          <p:txBody>
            <a:bodyPr wrap="none" rtlCol="0">
              <a:spAutoFit/>
            </a:bodyPr>
            <a:lstStyle/>
            <a:p>
              <a:pPr marR="0" defTabSz="914400" eaLnBrk="1" fontAlgn="auto" hangingPunct="1">
                <a:spcBef>
                  <a:spcPts val="0"/>
                </a:spcBef>
                <a:spcAft>
                  <a:spcPts val="0"/>
                </a:spcAft>
                <a:buClrTx/>
                <a:buSzTx/>
                <a:buFontTx/>
                <a:buNone/>
                <a:defRPr/>
              </a:pPr>
              <a:r>
                <a:rPr kumimoji="0" lang="zh-CN" altLang="en-US"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方案</a:t>
              </a:r>
              <a:r>
                <a:rPr kumimoji="0" lang="en-US" altLang="zh-CN"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02</a:t>
              </a:r>
              <a:endParaRPr kumimoji="0" lang="zh-CN" altLang="en-US" sz="200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grpSp>
      <p:sp>
        <p:nvSpPr>
          <p:cNvPr id="56" name="矩形 55"/>
          <p:cNvSpPr/>
          <p:nvPr/>
        </p:nvSpPr>
        <p:spPr>
          <a:xfrm>
            <a:off x="2776538" y="3017838"/>
            <a:ext cx="1568450" cy="1454150"/>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57" name="组合 56"/>
          <p:cNvGrpSpPr/>
          <p:nvPr/>
        </p:nvGrpSpPr>
        <p:grpSpPr>
          <a:xfrm>
            <a:off x="4438650" y="3100388"/>
            <a:ext cx="473075" cy="477837"/>
            <a:chOff x="3041651" y="3326606"/>
            <a:chExt cx="631825" cy="636588"/>
          </a:xfrm>
        </p:grpSpPr>
        <p:sp>
          <p:nvSpPr>
            <p:cNvPr id="58" name="Oval 9"/>
            <p:cNvSpPr>
              <a:spLocks noChangeArrowheads="1"/>
            </p:cNvSpPr>
            <p:nvPr/>
          </p:nvSpPr>
          <p:spPr bwMode="auto">
            <a:xfrm>
              <a:off x="3041651" y="3326606"/>
              <a:ext cx="631825" cy="636588"/>
            </a:xfrm>
            <a:prstGeom prst="ellipse">
              <a:avLst/>
            </a:prstGeom>
            <a:solidFill>
              <a:srgbClr val="17375E"/>
            </a:solidFill>
            <a:ln>
              <a:solidFill>
                <a:srgbClr val="FFFFFF"/>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6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61" name="组合 60"/>
          <p:cNvGrpSpPr/>
          <p:nvPr/>
        </p:nvGrpSpPr>
        <p:grpSpPr>
          <a:xfrm>
            <a:off x="5030788" y="1276350"/>
            <a:ext cx="1506537" cy="1506538"/>
            <a:chOff x="3481448" y="2338049"/>
            <a:chExt cx="2181104" cy="2181104"/>
          </a:xfrm>
        </p:grpSpPr>
        <p:grpSp>
          <p:nvGrpSpPr>
            <p:cNvPr id="62" name="组合 6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63" name="TextBox 62"/>
            <p:cNvSpPr txBox="1"/>
            <p:nvPr/>
          </p:nvSpPr>
          <p:spPr>
            <a:xfrm>
              <a:off x="3836211" y="3125467"/>
              <a:ext cx="1471580" cy="579165"/>
            </a:xfrm>
            <a:prstGeom prst="rect">
              <a:avLst/>
            </a:prstGeom>
            <a:noFill/>
          </p:spPr>
          <p:txBody>
            <a:bodyPr wrap="none" rtlCol="0">
              <a:spAutoFit/>
            </a:bodyPr>
            <a:lstStyle/>
            <a:p>
              <a:pPr marR="0" defTabSz="914400" eaLnBrk="1" fontAlgn="auto" hangingPunct="1">
                <a:spcBef>
                  <a:spcPts val="0"/>
                </a:spcBef>
                <a:spcAft>
                  <a:spcPts val="0"/>
                </a:spcAft>
                <a:buClrTx/>
                <a:buSzTx/>
                <a:buFontTx/>
                <a:buNone/>
                <a:defRPr/>
              </a:pPr>
              <a:r>
                <a:rPr kumimoji="0" lang="zh-CN" altLang="en-US"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方案</a:t>
              </a:r>
              <a:r>
                <a:rPr kumimoji="0" lang="en-US" altLang="zh-CN"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03</a:t>
              </a:r>
              <a:endParaRPr kumimoji="0" lang="zh-CN" altLang="en-US" sz="200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grpSp>
      <p:sp>
        <p:nvSpPr>
          <p:cNvPr id="66" name="矩形 65"/>
          <p:cNvSpPr/>
          <p:nvPr/>
        </p:nvSpPr>
        <p:spPr>
          <a:xfrm>
            <a:off x="4954588" y="3017838"/>
            <a:ext cx="1566863" cy="1454150"/>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66"/>
          <p:cNvGrpSpPr/>
          <p:nvPr/>
        </p:nvGrpSpPr>
        <p:grpSpPr>
          <a:xfrm>
            <a:off x="6602413" y="3100388"/>
            <a:ext cx="473075" cy="477837"/>
            <a:chOff x="3041651" y="3326606"/>
            <a:chExt cx="631825" cy="636588"/>
          </a:xfrm>
        </p:grpSpPr>
        <p:sp>
          <p:nvSpPr>
            <p:cNvPr id="6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6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71" name="组合 70"/>
          <p:cNvGrpSpPr/>
          <p:nvPr/>
        </p:nvGrpSpPr>
        <p:grpSpPr>
          <a:xfrm>
            <a:off x="7104063" y="1276350"/>
            <a:ext cx="1506537" cy="1506538"/>
            <a:chOff x="3481448" y="2338049"/>
            <a:chExt cx="2181104" cy="2181104"/>
          </a:xfrm>
        </p:grpSpPr>
        <p:grpSp>
          <p:nvGrpSpPr>
            <p:cNvPr id="72" name="组合 7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75" name="椭圆 7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73" name="TextBox 72"/>
            <p:cNvSpPr txBox="1"/>
            <p:nvPr/>
          </p:nvSpPr>
          <p:spPr>
            <a:xfrm>
              <a:off x="3835051" y="3125467"/>
              <a:ext cx="1473900" cy="579165"/>
            </a:xfrm>
            <a:prstGeom prst="rect">
              <a:avLst/>
            </a:prstGeom>
            <a:noFill/>
          </p:spPr>
          <p:txBody>
            <a:bodyPr wrap="none" rtlCol="0">
              <a:spAutoFit/>
            </a:bodyPr>
            <a:lstStyle/>
            <a:p>
              <a:pPr marR="0" defTabSz="914400" eaLnBrk="1" fontAlgn="auto" hangingPunct="1">
                <a:spcBef>
                  <a:spcPts val="0"/>
                </a:spcBef>
                <a:spcAft>
                  <a:spcPts val="0"/>
                </a:spcAft>
                <a:buClrTx/>
                <a:buSzTx/>
                <a:buFontTx/>
                <a:buNone/>
                <a:defRPr/>
              </a:pPr>
              <a:r>
                <a:rPr kumimoji="0" lang="zh-CN" altLang="en-US"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方案</a:t>
              </a:r>
              <a:r>
                <a:rPr kumimoji="0" lang="en-US" altLang="zh-CN" sz="2000" kern="0" cap="none" spc="0" normalizeH="0" baseline="0" noProof="0" dirty="0" smtClean="0">
                  <a:solidFill>
                    <a:prstClr val="black">
                      <a:lumMod val="85000"/>
                      <a:lumOff val="15000"/>
                    </a:prstClr>
                  </a:solidFill>
                  <a:latin typeface="微软雅黑" panose="020B0503020204020204" pitchFamily="34" charset="-122"/>
                  <a:ea typeface="微软雅黑" panose="020B0503020204020204" pitchFamily="34" charset="-122"/>
                  <a:cs typeface="+mn-cs"/>
                </a:rPr>
                <a:t>04</a:t>
              </a:r>
              <a:endParaRPr kumimoji="0" lang="zh-CN" altLang="en-US" sz="2000" kern="0" cap="none" spc="0" normalizeH="0" baseline="0" noProof="0" dirty="0">
                <a:solidFill>
                  <a:prstClr val="black">
                    <a:lumMod val="85000"/>
                    <a:lumOff val="15000"/>
                  </a:prstClr>
                </a:solidFill>
                <a:latin typeface="微软雅黑" panose="020B0503020204020204" pitchFamily="34" charset="-122"/>
                <a:ea typeface="微软雅黑" panose="020B0503020204020204" pitchFamily="34" charset="-122"/>
                <a:cs typeface="+mn-cs"/>
              </a:endParaRPr>
            </a:p>
          </p:txBody>
        </p:sp>
      </p:grpSp>
      <p:sp>
        <p:nvSpPr>
          <p:cNvPr id="76" name="矩形 75"/>
          <p:cNvSpPr/>
          <p:nvPr/>
        </p:nvSpPr>
        <p:spPr>
          <a:xfrm>
            <a:off x="7143750" y="3017838"/>
            <a:ext cx="1566863" cy="1454150"/>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77" name="TextBox 76"/>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300" fill="hold"/>
                                        <p:tgtEl>
                                          <p:spTgt spid="41"/>
                                        </p:tgtEl>
                                        <p:attrNameLst>
                                          <p:attrName>ppt_x</p:attrName>
                                        </p:attrNameLst>
                                      </p:cBhvr>
                                      <p:tavLst>
                                        <p:tav tm="0">
                                          <p:val>
                                            <p:strVal val="#ppt_x"/>
                                          </p:val>
                                        </p:tav>
                                        <p:tav tm="100000">
                                          <p:val>
                                            <p:strVal val="#ppt_x"/>
                                          </p:val>
                                        </p:tav>
                                      </p:tavLst>
                                    </p:anim>
                                    <p:anim calcmode="lin" valueType="num">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0-#ppt_w/2"/>
                                          </p:val>
                                        </p:tav>
                                        <p:tav tm="100000">
                                          <p:val>
                                            <p:strVal val="#ppt_x"/>
                                          </p:val>
                                        </p:tav>
                                      </p:tavLst>
                                    </p:anim>
                                    <p:anim calcmode="lin" valueType="num">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300" fill="hold"/>
                                        <p:tgtEl>
                                          <p:spTgt spid="51"/>
                                        </p:tgtEl>
                                        <p:attrNameLst>
                                          <p:attrName>ppt_x</p:attrName>
                                        </p:attrNameLst>
                                      </p:cBhvr>
                                      <p:tavLst>
                                        <p:tav tm="0">
                                          <p:val>
                                            <p:strVal val="#ppt_x"/>
                                          </p:val>
                                        </p:tav>
                                        <p:tav tm="100000">
                                          <p:val>
                                            <p:strVal val="#ppt_x"/>
                                          </p:val>
                                        </p:tav>
                                      </p:tavLst>
                                    </p:anim>
                                    <p:anim calcmode="lin" valueType="num">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0-#ppt_w/2"/>
                                          </p:val>
                                        </p:tav>
                                        <p:tav tm="100000">
                                          <p:val>
                                            <p:strVal val="#ppt_x"/>
                                          </p:val>
                                        </p:tav>
                                      </p:tavLst>
                                    </p:anim>
                                    <p:anim calcmode="lin" valueType="num">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1300" fill="hold"/>
                                        <p:tgtEl>
                                          <p:spTgt spid="61"/>
                                        </p:tgtEl>
                                        <p:attrNameLst>
                                          <p:attrName>ppt_x</p:attrName>
                                        </p:attrNameLst>
                                      </p:cBhvr>
                                      <p:tavLst>
                                        <p:tav tm="0">
                                          <p:val>
                                            <p:strVal val="#ppt_x"/>
                                          </p:val>
                                        </p:tav>
                                        <p:tav tm="100000">
                                          <p:val>
                                            <p:strVal val="#ppt_x"/>
                                          </p:val>
                                        </p:tav>
                                      </p:tavLst>
                                    </p:anim>
                                    <p:anim calcmode="lin" valueType="num">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fill="hold"/>
                                        <p:tgtEl>
                                          <p:spTgt spid="67"/>
                                        </p:tgtEl>
                                        <p:attrNameLst>
                                          <p:attrName>ppt_x</p:attrName>
                                        </p:attrNameLst>
                                      </p:cBhvr>
                                      <p:tavLst>
                                        <p:tav tm="0">
                                          <p:val>
                                            <p:strVal val="0-#ppt_w/2"/>
                                          </p:val>
                                        </p:tav>
                                        <p:tav tm="100000">
                                          <p:val>
                                            <p:strVal val="#ppt_x"/>
                                          </p:val>
                                        </p:tav>
                                      </p:tavLst>
                                    </p:anim>
                                    <p:anim calcmode="lin" valueType="num">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1300" fill="hold"/>
                                        <p:tgtEl>
                                          <p:spTgt spid="71"/>
                                        </p:tgtEl>
                                        <p:attrNameLst>
                                          <p:attrName>ppt_x</p:attrName>
                                        </p:attrNameLst>
                                      </p:cBhvr>
                                      <p:tavLst>
                                        <p:tav tm="0">
                                          <p:val>
                                            <p:strVal val="#ppt_x"/>
                                          </p:val>
                                        </p:tav>
                                        <p:tav tm="100000">
                                          <p:val>
                                            <p:strVal val="#ppt_x"/>
                                          </p:val>
                                        </p:tav>
                                      </p:tavLst>
                                    </p:anim>
                                    <p:anim calcmode="lin" valueType="num">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管理提升方针</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3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32" name="组合 31"/>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3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5" name="Freeform 9"/>
          <p:cNvSpPr>
            <a:spLocks noEditPoints="1"/>
          </p:cNvSpPr>
          <p:nvPr/>
        </p:nvSpPr>
        <p:spPr bwMode="auto">
          <a:xfrm>
            <a:off x="1252538" y="1674813"/>
            <a:ext cx="584200" cy="581025"/>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17375E"/>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6" name="Freeform 8"/>
          <p:cNvSpPr>
            <a:spLocks noEditPoints="1"/>
          </p:cNvSpPr>
          <p:nvPr/>
        </p:nvSpPr>
        <p:spPr bwMode="auto">
          <a:xfrm>
            <a:off x="2249488" y="3527425"/>
            <a:ext cx="635000" cy="555625"/>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7" name="TextBox 36"/>
          <p:cNvSpPr txBox="1"/>
          <p:nvPr/>
        </p:nvSpPr>
        <p:spPr>
          <a:xfrm>
            <a:off x="1966913" y="1793875"/>
            <a:ext cx="1908175" cy="631825"/>
          </a:xfrm>
          <a:prstGeom prst="rect">
            <a:avLst/>
          </a:prstGeom>
          <a:noFill/>
        </p:spPr>
        <p:txBody>
          <a:bodyPr wrap="square"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rPr>
              <a:t>。</a:t>
            </a:r>
            <a:endPar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endParaRPr>
          </a:p>
        </p:txBody>
      </p:sp>
      <p:sp>
        <p:nvSpPr>
          <p:cNvPr id="38" name="TextBox 37"/>
          <p:cNvSpPr txBox="1"/>
          <p:nvPr/>
        </p:nvSpPr>
        <p:spPr>
          <a:xfrm>
            <a:off x="1970088" y="1446213"/>
            <a:ext cx="1395413" cy="306388"/>
          </a:xfrm>
          <a:prstGeom prst="rect">
            <a:avLst/>
          </a:prstGeom>
          <a:noFill/>
        </p:spPr>
        <p:txBody>
          <a:bodyPr wrap="square" tIns="0" bIns="0" rtlCol="0" anchor="t">
            <a:spAutoFit/>
          </a:bodyPr>
          <a:lstStyle/>
          <a:p>
            <a:pPr marR="0" defTabSz="914400" eaLnBrk="1" fontAlgn="auto" hangingPunct="1">
              <a:lnSpc>
                <a:spcPct val="150000"/>
              </a:lnSpc>
              <a:spcBef>
                <a:spcPts val="0"/>
              </a:spcBef>
              <a:spcAft>
                <a:spcPts val="0"/>
              </a:spcAft>
              <a:buClrTx/>
              <a:buSzTx/>
              <a:buFontTx/>
              <a:buNone/>
              <a:defRPr/>
            </a:pPr>
            <a:r>
              <a:rPr kumimoji="0" lang="zh-CN" altLang="en-US" sz="15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方针一</a:t>
            </a:r>
            <a:endParaRPr kumimoji="0" lang="zh-CN" altLang="en-US" sz="15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endParaRPr>
          </a:p>
        </p:txBody>
      </p:sp>
      <p:grpSp>
        <p:nvGrpSpPr>
          <p:cNvPr id="39" name="组合 38"/>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2" name="Freeform 6"/>
          <p:cNvSpPr>
            <a:spLocks noEditPoints="1"/>
          </p:cNvSpPr>
          <p:nvPr/>
        </p:nvSpPr>
        <p:spPr bwMode="auto">
          <a:xfrm>
            <a:off x="4429125" y="1735138"/>
            <a:ext cx="663575" cy="415925"/>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FFC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3" name="TextBox 42"/>
          <p:cNvSpPr txBox="1"/>
          <p:nvPr/>
        </p:nvSpPr>
        <p:spPr>
          <a:xfrm>
            <a:off x="5167313" y="1793875"/>
            <a:ext cx="1908175" cy="631825"/>
          </a:xfrm>
          <a:prstGeom prst="rect">
            <a:avLst/>
          </a:prstGeom>
          <a:noFill/>
        </p:spPr>
        <p:txBody>
          <a:bodyPr wrap="square"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rPr>
              <a:t>。</a:t>
            </a:r>
            <a:endPar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endParaRPr>
          </a:p>
        </p:txBody>
      </p:sp>
      <p:sp>
        <p:nvSpPr>
          <p:cNvPr id="44" name="TextBox 43"/>
          <p:cNvSpPr txBox="1"/>
          <p:nvPr/>
        </p:nvSpPr>
        <p:spPr>
          <a:xfrm>
            <a:off x="5170488" y="1446213"/>
            <a:ext cx="1395413" cy="306388"/>
          </a:xfrm>
          <a:prstGeom prst="rect">
            <a:avLst/>
          </a:prstGeom>
          <a:noFill/>
        </p:spPr>
        <p:txBody>
          <a:bodyPr wrap="square" tIns="0" bIns="0" rtlCol="0" anchor="t">
            <a:spAutoFit/>
          </a:bodyPr>
          <a:lstStyle/>
          <a:p>
            <a:pPr marR="0" defTabSz="914400" eaLnBrk="1" fontAlgn="auto" hangingPunct="1">
              <a:lnSpc>
                <a:spcPct val="150000"/>
              </a:lnSpc>
              <a:spcBef>
                <a:spcPts val="0"/>
              </a:spcBef>
              <a:spcAft>
                <a:spcPts val="0"/>
              </a:spcAft>
              <a:buClrTx/>
              <a:buSzTx/>
              <a:buFontTx/>
              <a:buNone/>
              <a:defRPr/>
            </a:pPr>
            <a:r>
              <a:rPr kumimoji="0" lang="zh-CN" altLang="en-US" sz="15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方针二</a:t>
            </a:r>
            <a:endParaRPr kumimoji="0" lang="zh-CN" altLang="en-US" sz="15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endParaRPr>
          </a:p>
        </p:txBody>
      </p:sp>
      <p:sp>
        <p:nvSpPr>
          <p:cNvPr id="45" name="TextBox 44"/>
          <p:cNvSpPr txBox="1"/>
          <p:nvPr/>
        </p:nvSpPr>
        <p:spPr>
          <a:xfrm>
            <a:off x="3036888" y="3692525"/>
            <a:ext cx="1908175" cy="633413"/>
          </a:xfrm>
          <a:prstGeom prst="rect">
            <a:avLst/>
          </a:prstGeom>
          <a:noFill/>
        </p:spPr>
        <p:txBody>
          <a:bodyPr wrap="square"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rPr>
              <a:t>。</a:t>
            </a:r>
            <a:endPar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endParaRPr>
          </a:p>
        </p:txBody>
      </p:sp>
      <p:sp>
        <p:nvSpPr>
          <p:cNvPr id="46" name="TextBox 45"/>
          <p:cNvSpPr txBox="1"/>
          <p:nvPr/>
        </p:nvSpPr>
        <p:spPr>
          <a:xfrm>
            <a:off x="3040063" y="3346450"/>
            <a:ext cx="1395413" cy="304800"/>
          </a:xfrm>
          <a:prstGeom prst="rect">
            <a:avLst/>
          </a:prstGeom>
          <a:noFill/>
        </p:spPr>
        <p:txBody>
          <a:bodyPr wrap="square" tIns="0" bIns="0" rtlCol="0" anchor="t">
            <a:spAutoFit/>
          </a:bodyPr>
          <a:lstStyle/>
          <a:p>
            <a:pPr marR="0" defTabSz="914400" eaLnBrk="1" fontAlgn="auto" hangingPunct="1">
              <a:lnSpc>
                <a:spcPct val="150000"/>
              </a:lnSpc>
              <a:spcBef>
                <a:spcPts val="0"/>
              </a:spcBef>
              <a:spcAft>
                <a:spcPts val="0"/>
              </a:spcAft>
              <a:buClrTx/>
              <a:buSzTx/>
              <a:buFontTx/>
              <a:buNone/>
              <a:defRPr/>
            </a:pPr>
            <a:r>
              <a:rPr kumimoji="0" lang="zh-CN" altLang="en-US" sz="15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方针三</a:t>
            </a:r>
            <a:endParaRPr kumimoji="0" lang="zh-CN" altLang="en-US" sz="15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endParaRPr>
          </a:p>
        </p:txBody>
      </p:sp>
      <p:grpSp>
        <p:nvGrpSpPr>
          <p:cNvPr id="47" name="组合 46"/>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4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0" name="Freeform 7"/>
          <p:cNvSpPr>
            <a:spLocks noEditPoints="1"/>
          </p:cNvSpPr>
          <p:nvPr/>
        </p:nvSpPr>
        <p:spPr bwMode="auto">
          <a:xfrm>
            <a:off x="5514975" y="3563938"/>
            <a:ext cx="606425" cy="48895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17375E"/>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1" name="TextBox 50"/>
          <p:cNvSpPr txBox="1"/>
          <p:nvPr/>
        </p:nvSpPr>
        <p:spPr>
          <a:xfrm>
            <a:off x="6310313" y="3692525"/>
            <a:ext cx="1908175" cy="633413"/>
          </a:xfrm>
          <a:prstGeom prst="rect">
            <a:avLst/>
          </a:prstGeom>
          <a:noFill/>
        </p:spPr>
        <p:txBody>
          <a:bodyPr wrap="square" rtlCol="0">
            <a:spAutoFit/>
          </a:bodyPr>
          <a:lstStyle/>
          <a:p>
            <a:pPr marR="0" defTabSz="914400" eaLnBrk="1" fontAlgn="auto" hangingPunct="1">
              <a:lnSpc>
                <a:spcPct val="130000"/>
              </a:lnSpc>
              <a:spcBef>
                <a:spcPts val="0"/>
              </a:spcBef>
              <a:spcAft>
                <a:spcPts val="0"/>
              </a:spcAft>
              <a:buClrTx/>
              <a:buSzTx/>
              <a:buFontTx/>
              <a:buNone/>
              <a:defRPr/>
            </a:pPr>
            <a:r>
              <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rPr>
              <a:t>。</a:t>
            </a:r>
            <a:endParaRPr kumimoji="0" lang="zh-CN" altLang="en-US" sz="9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mn-cs"/>
            </a:endParaRPr>
          </a:p>
        </p:txBody>
      </p:sp>
      <p:sp>
        <p:nvSpPr>
          <p:cNvPr id="52" name="TextBox 51"/>
          <p:cNvSpPr txBox="1"/>
          <p:nvPr/>
        </p:nvSpPr>
        <p:spPr>
          <a:xfrm>
            <a:off x="6313488" y="3346450"/>
            <a:ext cx="1395413" cy="304800"/>
          </a:xfrm>
          <a:prstGeom prst="rect">
            <a:avLst/>
          </a:prstGeom>
          <a:noFill/>
        </p:spPr>
        <p:txBody>
          <a:bodyPr wrap="square" tIns="0" bIns="0" rtlCol="0" anchor="t">
            <a:spAutoFit/>
          </a:bodyPr>
          <a:lstStyle/>
          <a:p>
            <a:pPr marR="0" defTabSz="914400" eaLnBrk="1" fontAlgn="auto" hangingPunct="1">
              <a:lnSpc>
                <a:spcPct val="150000"/>
              </a:lnSpc>
              <a:spcBef>
                <a:spcPts val="0"/>
              </a:spcBef>
              <a:spcAft>
                <a:spcPts val="0"/>
              </a:spcAft>
              <a:buClrTx/>
              <a:buSzTx/>
              <a:buFontTx/>
              <a:buNone/>
              <a:defRPr/>
            </a:pPr>
            <a:r>
              <a:rPr kumimoji="0" lang="zh-CN" altLang="en-US" sz="1500"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方针四</a:t>
            </a:r>
            <a:endParaRPr kumimoji="0" lang="zh-CN" altLang="en-US" sz="1500" kern="0" cap="none" spc="0" normalizeH="0" baseline="0" noProof="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endParaRPr>
          </a:p>
        </p:txBody>
      </p:sp>
      <p:sp>
        <p:nvSpPr>
          <p:cNvPr id="53" name="TextBox 5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0-#ppt_w/2"/>
                                          </p:val>
                                        </p:tav>
                                        <p:tav tm="100000">
                                          <p:val>
                                            <p:strVal val="#ppt_x"/>
                                          </p:val>
                                        </p:tav>
                                      </p:tavLst>
                                    </p:anim>
                                    <p:anim calcmode="lin" valueType="num">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000000"/>
                                          </p:val>
                                        </p:tav>
                                        <p:tav tm="100000">
                                          <p:val>
                                            <p:strVal val="#ppt_w"/>
                                          </p:val>
                                        </p:tav>
                                      </p:tavLst>
                                    </p:anim>
                                    <p:anim calcmode="lin" valueType="num">
                                      <p:cBhvr>
                                        <p:cTn id="13" dur="500" fill="hold"/>
                                        <p:tgtEl>
                                          <p:spTgt spid="35"/>
                                        </p:tgtEl>
                                        <p:attrNameLst>
                                          <p:attrName>ppt_h</p:attrName>
                                        </p:attrNameLst>
                                      </p:cBhvr>
                                      <p:tavLst>
                                        <p:tav tm="0">
                                          <p:val>
                                            <p:fltVal val="0.00000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500" fill="hold"/>
                                        <p:tgtEl>
                                          <p:spTgt spid="39"/>
                                        </p:tgtEl>
                                        <p:attrNameLst>
                                          <p:attrName>ppt_x</p:attrName>
                                        </p:attrNameLst>
                                      </p:cBhvr>
                                      <p:tavLst>
                                        <p:tav tm="0">
                                          <p:val>
                                            <p:strVal val="1+#ppt_w/2"/>
                                          </p:val>
                                        </p:tav>
                                        <p:tav tm="100000">
                                          <p:val>
                                            <p:strVal val="#ppt_x"/>
                                          </p:val>
                                        </p:tav>
                                      </p:tavLst>
                                    </p:anim>
                                    <p:anim calcmode="lin" valueType="num">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000000"/>
                                          </p:val>
                                        </p:tav>
                                        <p:tav tm="100000">
                                          <p:val>
                                            <p:strVal val="#ppt_w"/>
                                          </p:val>
                                        </p:tav>
                                      </p:tavLst>
                                    </p:anim>
                                    <p:anim calcmode="lin" valueType="num">
                                      <p:cBhvr>
                                        <p:cTn id="30" dur="500" fill="hold"/>
                                        <p:tgtEl>
                                          <p:spTgt spid="42"/>
                                        </p:tgtEl>
                                        <p:attrNameLst>
                                          <p:attrName>ppt_h</p:attrName>
                                        </p:attrNameLst>
                                      </p:cBhvr>
                                      <p:tavLst>
                                        <p:tav tm="0">
                                          <p:val>
                                            <p:fltVal val="0.00000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500" fill="hold"/>
                                        <p:tgtEl>
                                          <p:spTgt spid="29"/>
                                        </p:tgtEl>
                                        <p:attrNameLst>
                                          <p:attrName>ppt_x</p:attrName>
                                        </p:attrNameLst>
                                      </p:cBhvr>
                                      <p:tavLst>
                                        <p:tav tm="0">
                                          <p:val>
                                            <p:strVal val="0-#ppt_w/2"/>
                                          </p:val>
                                        </p:tav>
                                        <p:tav tm="100000">
                                          <p:val>
                                            <p:strVal val="#ppt_x"/>
                                          </p:val>
                                        </p:tav>
                                      </p:tavLst>
                                    </p:anim>
                                    <p:anim calcmode="lin" valueType="num">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000000"/>
                                          </p:val>
                                        </p:tav>
                                        <p:tav tm="100000">
                                          <p:val>
                                            <p:strVal val="#ppt_w"/>
                                          </p:val>
                                        </p:tav>
                                      </p:tavLst>
                                    </p:anim>
                                    <p:anim calcmode="lin" valueType="num">
                                      <p:cBhvr>
                                        <p:cTn id="47" dur="500" fill="hold"/>
                                        <p:tgtEl>
                                          <p:spTgt spid="36"/>
                                        </p:tgtEl>
                                        <p:attrNameLst>
                                          <p:attrName>ppt_h</p:attrName>
                                        </p:attrNameLst>
                                      </p:cBhvr>
                                      <p:tavLst>
                                        <p:tav tm="0">
                                          <p:val>
                                            <p:fltVal val="0.00000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1500" fill="hold"/>
                                        <p:tgtEl>
                                          <p:spTgt spid="47"/>
                                        </p:tgtEl>
                                        <p:attrNameLst>
                                          <p:attrName>ppt_x</p:attrName>
                                        </p:attrNameLst>
                                      </p:cBhvr>
                                      <p:tavLst>
                                        <p:tav tm="0">
                                          <p:val>
                                            <p:strVal val="1+#ppt_w/2"/>
                                          </p:val>
                                        </p:tav>
                                        <p:tav tm="100000">
                                          <p:val>
                                            <p:strVal val="#ppt_x"/>
                                          </p:val>
                                        </p:tav>
                                      </p:tavLst>
                                    </p:anim>
                                    <p:anim calcmode="lin" valueType="num">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000000"/>
                                          </p:val>
                                        </p:tav>
                                        <p:tav tm="100000">
                                          <p:val>
                                            <p:strVal val="#ppt_w"/>
                                          </p:val>
                                        </p:tav>
                                      </p:tavLst>
                                    </p:anim>
                                    <p:anim calcmode="lin" valueType="num">
                                      <p:cBhvr>
                                        <p:cTn id="64" dur="500" fill="hold"/>
                                        <p:tgtEl>
                                          <p:spTgt spid="50"/>
                                        </p:tgtEl>
                                        <p:attrNameLst>
                                          <p:attrName>ppt_h</p:attrName>
                                        </p:attrNameLst>
                                      </p:cBhvr>
                                      <p:tavLst>
                                        <p:tav tm="0">
                                          <p:val>
                                            <p:fltVal val="0.00000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3" grpId="0"/>
      <p:bldP spid="44" grpId="0"/>
      <p:bldP spid="45" grpId="0"/>
      <p:bldP spid="46" grpId="0"/>
      <p:bldP spid="51" grpId="0"/>
      <p:bldP spid="52" grpId="0"/>
      <p:bldP spid="5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1"/>
          <p:cNvSpPr txBox="1"/>
          <p:nvPr/>
        </p:nvSpPr>
        <p:spPr>
          <a:xfrm>
            <a:off x="1184275" y="250825"/>
            <a:ext cx="1677988"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团队扩大计划</a:t>
            </a:r>
            <a:endParaRPr lang="zh-CN" altLang="en-US" sz="2000" dirty="0">
              <a:solidFill>
                <a:srgbClr val="262626"/>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1697038" y="2478088"/>
            <a:ext cx="5864225" cy="1325562"/>
            <a:chOff x="1601528" y="2724944"/>
            <a:chExt cx="5864847" cy="1075184"/>
          </a:xfrm>
        </p:grpSpPr>
        <p:cxnSp>
          <p:nvCxnSpPr>
            <p:cNvPr id="42006" name="Straight Connector 30"/>
            <p:cNvCxnSpPr/>
            <p:nvPr/>
          </p:nvCxnSpPr>
          <p:spPr>
            <a:xfrm>
              <a:off x="1601528" y="2724944"/>
              <a:ext cx="0" cy="1075184"/>
            </a:xfrm>
            <a:prstGeom prst="line">
              <a:avLst/>
            </a:prstGeom>
            <a:ln w="19050" cap="flat" cmpd="sng">
              <a:solidFill>
                <a:srgbClr val="003860"/>
              </a:solidFill>
              <a:prstDash val="solid"/>
              <a:headEnd type="none" w="med" len="med"/>
              <a:tailEnd type="none" w="med" len="med"/>
            </a:ln>
          </p:spPr>
        </p:cxnSp>
        <p:cxnSp>
          <p:nvCxnSpPr>
            <p:cNvPr id="42007" name="Straight Connector 35"/>
            <p:cNvCxnSpPr/>
            <p:nvPr/>
          </p:nvCxnSpPr>
          <p:spPr>
            <a:xfrm>
              <a:off x="3067740" y="2724944"/>
              <a:ext cx="0" cy="1075184"/>
            </a:xfrm>
            <a:prstGeom prst="line">
              <a:avLst/>
            </a:prstGeom>
            <a:ln w="19050" cap="flat" cmpd="sng">
              <a:solidFill>
                <a:srgbClr val="003860"/>
              </a:solidFill>
              <a:prstDash val="solid"/>
              <a:headEnd type="none" w="med" len="med"/>
              <a:tailEnd type="none" w="med" len="med"/>
            </a:ln>
          </p:spPr>
        </p:cxnSp>
        <p:cxnSp>
          <p:nvCxnSpPr>
            <p:cNvPr id="42008" name="Straight Connector 52"/>
            <p:cNvCxnSpPr/>
            <p:nvPr/>
          </p:nvCxnSpPr>
          <p:spPr>
            <a:xfrm>
              <a:off x="4533952" y="2724944"/>
              <a:ext cx="0" cy="1075184"/>
            </a:xfrm>
            <a:prstGeom prst="line">
              <a:avLst/>
            </a:prstGeom>
            <a:ln w="19050" cap="flat" cmpd="sng">
              <a:solidFill>
                <a:srgbClr val="003860"/>
              </a:solidFill>
              <a:prstDash val="solid"/>
              <a:headEnd type="none" w="med" len="med"/>
              <a:tailEnd type="none" w="med" len="med"/>
            </a:ln>
          </p:spPr>
        </p:cxnSp>
        <p:cxnSp>
          <p:nvCxnSpPr>
            <p:cNvPr id="42009" name="Straight Connector 63"/>
            <p:cNvCxnSpPr/>
            <p:nvPr/>
          </p:nvCxnSpPr>
          <p:spPr>
            <a:xfrm>
              <a:off x="6000164" y="2724944"/>
              <a:ext cx="0" cy="1075184"/>
            </a:xfrm>
            <a:prstGeom prst="line">
              <a:avLst/>
            </a:prstGeom>
            <a:ln w="19050" cap="flat" cmpd="sng">
              <a:solidFill>
                <a:srgbClr val="003860"/>
              </a:solidFill>
              <a:prstDash val="solid"/>
              <a:headEnd type="none" w="med" len="med"/>
              <a:tailEnd type="none" w="med" len="med"/>
            </a:ln>
          </p:spPr>
        </p:cxnSp>
        <p:cxnSp>
          <p:nvCxnSpPr>
            <p:cNvPr id="42010" name="Straight Connector 67"/>
            <p:cNvCxnSpPr/>
            <p:nvPr/>
          </p:nvCxnSpPr>
          <p:spPr>
            <a:xfrm>
              <a:off x="7466375" y="2724944"/>
              <a:ext cx="0" cy="1075184"/>
            </a:xfrm>
            <a:prstGeom prst="line">
              <a:avLst/>
            </a:prstGeom>
            <a:ln w="19050" cap="flat" cmpd="sng">
              <a:solidFill>
                <a:srgbClr val="003860"/>
              </a:solidFill>
              <a:prstDash val="solid"/>
              <a:headEnd type="none" w="med" len="med"/>
              <a:tailEnd type="none" w="med" len="med"/>
            </a:ln>
          </p:spPr>
        </p:cxnSp>
      </p:grpSp>
      <p:grpSp>
        <p:nvGrpSpPr>
          <p:cNvPr id="44" name="组合 43"/>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47" name="组合 46"/>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50" name="组合 49"/>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53" name="组合 52"/>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56" name="组合 55"/>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8" name="椭圆 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pic>
        <p:nvPicPr>
          <p:cNvPr id="59" name="Picture 77" descr="F:\Trabajos\Envato\Graphic River\Mica PPT\mountains.png"/>
          <p:cNvPicPr>
            <a:picLocks noChangeAspect="1" noChangeArrowheads="1"/>
          </p:cNvPicPr>
          <p:nvPr/>
        </p:nvPicPr>
        <p:blipFill rotWithShape="1">
          <a:blip r:embed="rId1"/>
          <a:srcRect/>
          <a:stretch>
            <a:fillRect/>
          </a:stretch>
        </p:blipFill>
        <p:spPr bwMode="auto">
          <a:xfrm>
            <a:off x="839788" y="3006725"/>
            <a:ext cx="7467600" cy="796925"/>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60" name="文本框 37"/>
          <p:cNvSpPr>
            <a:spLocks noChangeArrowheads="1"/>
          </p:cNvSpPr>
          <p:nvPr/>
        </p:nvSpPr>
        <p:spPr bwMode="auto">
          <a:xfrm>
            <a:off x="1166813" y="1843088"/>
            <a:ext cx="1006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创新务实</a:t>
            </a:r>
            <a:endParaRPr kumimoji="0" lang="zh-CN" altLang="en-US" sz="16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1" name="文本框 37"/>
          <p:cNvSpPr>
            <a:spLocks noChangeArrowheads="1"/>
          </p:cNvSpPr>
          <p:nvPr/>
        </p:nvSpPr>
        <p:spPr bwMode="auto">
          <a:xfrm>
            <a:off x="2673350" y="1843088"/>
            <a:ext cx="1004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超越自我</a:t>
            </a:r>
            <a:endParaRPr kumimoji="0" lang="zh-CN" altLang="en-US" sz="16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2" name="文本框 37"/>
          <p:cNvSpPr>
            <a:spLocks noChangeArrowheads="1"/>
          </p:cNvSpPr>
          <p:nvPr/>
        </p:nvSpPr>
        <p:spPr bwMode="auto">
          <a:xfrm>
            <a:off x="4111625" y="1843088"/>
            <a:ext cx="1004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追求卓越</a:t>
            </a:r>
            <a:endParaRPr kumimoji="0" lang="zh-CN" altLang="en-US" sz="16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3" name="文本框 37"/>
          <p:cNvSpPr>
            <a:spLocks noChangeArrowheads="1"/>
          </p:cNvSpPr>
          <p:nvPr/>
        </p:nvSpPr>
        <p:spPr bwMode="auto">
          <a:xfrm>
            <a:off x="5583238" y="1843088"/>
            <a:ext cx="1004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团结奋斗</a:t>
            </a:r>
            <a:endParaRPr kumimoji="0" lang="zh-CN" altLang="en-US" sz="16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4" name="文本框 37"/>
          <p:cNvSpPr>
            <a:spLocks noChangeArrowheads="1"/>
          </p:cNvSpPr>
          <p:nvPr/>
        </p:nvSpPr>
        <p:spPr bwMode="auto">
          <a:xfrm>
            <a:off x="7077075" y="1843088"/>
            <a:ext cx="1006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敢于创新</a:t>
            </a:r>
            <a:endParaRPr kumimoji="0" lang="zh-CN" altLang="en-US" sz="1600" b="0"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5" name="矩形 64"/>
          <p:cNvSpPr/>
          <p:nvPr/>
        </p:nvSpPr>
        <p:spPr>
          <a:xfrm>
            <a:off x="1209675" y="2179638"/>
            <a:ext cx="1004888" cy="161925"/>
          </a:xfrm>
          <a:prstGeom prst="rect">
            <a:avLst/>
          </a:prstGeom>
          <a:noFill/>
          <a:ln w="9525">
            <a:noFill/>
          </a:ln>
        </p:spPr>
        <p:txBody>
          <a:bodyPr lIns="68582" tIns="34292" rIns="68582" bIns="34292">
            <a:spAutoFit/>
          </a:bodyPr>
          <a:p>
            <a:pPr eaLnBrk="1" hangingPunct="1"/>
            <a:r>
              <a:rPr lang="en-US" altLang="zh-CN" sz="600" dirty="0">
                <a:solidFill>
                  <a:srgbClr val="000000"/>
                </a:solidFill>
                <a:latin typeface="微软雅黑" panose="020B0503020204020204" pitchFamily="34" charset="-122"/>
                <a:ea typeface="微软雅黑" panose="020B0503020204020204" pitchFamily="34" charset="-122"/>
              </a:rPr>
              <a:t>Pragmatic innovation</a:t>
            </a:r>
            <a:endParaRPr lang="zh-CN" altLang="en-US" sz="600" dirty="0">
              <a:solidFill>
                <a:srgbClr val="000000"/>
              </a:solidFill>
              <a:latin typeface="微软雅黑" panose="020B0503020204020204" pitchFamily="34" charset="-122"/>
              <a:ea typeface="微软雅黑" panose="020B0503020204020204" pitchFamily="34" charset="-122"/>
            </a:endParaRPr>
          </a:p>
        </p:txBody>
      </p:sp>
      <p:sp>
        <p:nvSpPr>
          <p:cNvPr id="66" name="矩形 65"/>
          <p:cNvSpPr/>
          <p:nvPr/>
        </p:nvSpPr>
        <p:spPr>
          <a:xfrm>
            <a:off x="2763838" y="2179638"/>
            <a:ext cx="1004887" cy="161925"/>
          </a:xfrm>
          <a:prstGeom prst="rect">
            <a:avLst/>
          </a:prstGeom>
          <a:noFill/>
          <a:ln w="9525">
            <a:noFill/>
          </a:ln>
        </p:spPr>
        <p:txBody>
          <a:bodyPr lIns="68582" tIns="34292" rIns="68582" bIns="34292">
            <a:spAutoFit/>
          </a:bodyPr>
          <a:p>
            <a:pPr eaLnBrk="1" hangingPunct="1"/>
            <a:r>
              <a:rPr lang="en-US" altLang="zh-CN" sz="600" dirty="0">
                <a:solidFill>
                  <a:srgbClr val="000000"/>
                </a:solidFill>
                <a:latin typeface="微软雅黑" panose="020B0503020204020204" pitchFamily="34" charset="-122"/>
                <a:ea typeface="微软雅黑" panose="020B0503020204020204" pitchFamily="34" charset="-122"/>
              </a:rPr>
              <a:t>Transcendental ego</a:t>
            </a:r>
            <a:endParaRPr lang="zh-CN" altLang="en-US" sz="600" dirty="0">
              <a:solidFill>
                <a:srgbClr val="000000"/>
              </a:solidFill>
              <a:latin typeface="微软雅黑" panose="020B0503020204020204" pitchFamily="34" charset="-122"/>
              <a:ea typeface="微软雅黑" panose="020B0503020204020204" pitchFamily="34" charset="-122"/>
            </a:endParaRPr>
          </a:p>
        </p:txBody>
      </p:sp>
      <p:sp>
        <p:nvSpPr>
          <p:cNvPr id="67" name="矩形 66"/>
          <p:cNvSpPr/>
          <p:nvPr/>
        </p:nvSpPr>
        <p:spPr>
          <a:xfrm>
            <a:off x="4203700" y="2179638"/>
            <a:ext cx="1004888" cy="161925"/>
          </a:xfrm>
          <a:prstGeom prst="rect">
            <a:avLst/>
          </a:prstGeom>
          <a:noFill/>
          <a:ln w="9525">
            <a:noFill/>
          </a:ln>
        </p:spPr>
        <p:txBody>
          <a:bodyPr lIns="68582" tIns="34292" rIns="68582" bIns="34292">
            <a:spAutoFit/>
          </a:bodyPr>
          <a:p>
            <a:pPr eaLnBrk="1" hangingPunct="1"/>
            <a:r>
              <a:rPr lang="en-US" altLang="zh-CN" sz="600" dirty="0">
                <a:solidFill>
                  <a:srgbClr val="000000"/>
                </a:solidFill>
                <a:latin typeface="微软雅黑" panose="020B0503020204020204" pitchFamily="34" charset="-122"/>
                <a:ea typeface="微软雅黑" panose="020B0503020204020204" pitchFamily="34" charset="-122"/>
              </a:rPr>
              <a:t>Pursuit of excellence</a:t>
            </a:r>
            <a:endParaRPr lang="zh-CN" altLang="en-US" sz="600" dirty="0">
              <a:solidFill>
                <a:srgbClr val="000000"/>
              </a:solidFill>
              <a:latin typeface="微软雅黑" panose="020B0503020204020204" pitchFamily="34" charset="-122"/>
              <a:ea typeface="微软雅黑" panose="020B0503020204020204" pitchFamily="34" charset="-122"/>
            </a:endParaRPr>
          </a:p>
        </p:txBody>
      </p:sp>
      <p:sp>
        <p:nvSpPr>
          <p:cNvPr id="68" name="矩形 67"/>
          <p:cNvSpPr/>
          <p:nvPr/>
        </p:nvSpPr>
        <p:spPr>
          <a:xfrm>
            <a:off x="5580063" y="2179638"/>
            <a:ext cx="1004887" cy="161925"/>
          </a:xfrm>
          <a:prstGeom prst="rect">
            <a:avLst/>
          </a:prstGeom>
          <a:noFill/>
          <a:ln w="9525">
            <a:noFill/>
          </a:ln>
        </p:spPr>
        <p:txBody>
          <a:bodyPr lIns="68582" tIns="34292" rIns="68582" bIns="34292">
            <a:spAutoFit/>
          </a:bodyPr>
          <a:p>
            <a:pPr algn="ctr" eaLnBrk="1" hangingPunct="1"/>
            <a:r>
              <a:rPr lang="en-US" altLang="zh-CN" sz="600" dirty="0">
                <a:solidFill>
                  <a:srgbClr val="000000"/>
                </a:solidFill>
                <a:latin typeface="微软雅黑" panose="020B0503020204020204" pitchFamily="34" charset="-122"/>
                <a:ea typeface="微软雅黑" panose="020B0503020204020204" pitchFamily="34" charset="-122"/>
              </a:rPr>
              <a:t>United struggle</a:t>
            </a:r>
            <a:endParaRPr lang="zh-CN" altLang="en-US" sz="600" dirty="0">
              <a:solidFill>
                <a:srgbClr val="000000"/>
              </a:solidFill>
              <a:latin typeface="微软雅黑" panose="020B0503020204020204" pitchFamily="34" charset="-122"/>
              <a:ea typeface="微软雅黑" panose="020B0503020204020204" pitchFamily="34" charset="-122"/>
            </a:endParaRPr>
          </a:p>
        </p:txBody>
      </p:sp>
      <p:sp>
        <p:nvSpPr>
          <p:cNvPr id="69" name="矩形 68"/>
          <p:cNvSpPr/>
          <p:nvPr/>
        </p:nvSpPr>
        <p:spPr>
          <a:xfrm>
            <a:off x="7080250" y="2179638"/>
            <a:ext cx="1006475" cy="161925"/>
          </a:xfrm>
          <a:prstGeom prst="rect">
            <a:avLst/>
          </a:prstGeom>
          <a:noFill/>
          <a:ln w="9525">
            <a:noFill/>
          </a:ln>
        </p:spPr>
        <p:txBody>
          <a:bodyPr lIns="68582" tIns="34292" rIns="68582" bIns="34292">
            <a:spAutoFit/>
          </a:bodyPr>
          <a:p>
            <a:pPr algn="ctr" eaLnBrk="1" hangingPunct="1"/>
            <a:r>
              <a:rPr lang="en-US" altLang="zh-CN" sz="600" dirty="0">
                <a:solidFill>
                  <a:srgbClr val="000000"/>
                </a:solidFill>
                <a:latin typeface="微软雅黑" panose="020B0503020204020204" pitchFamily="34" charset="-122"/>
                <a:ea typeface="微软雅黑" panose="020B0503020204020204" pitchFamily="34" charset="-122"/>
              </a:rPr>
              <a:t>Dare to innovate</a:t>
            </a:r>
            <a:endParaRPr lang="zh-CN" altLang="en-US" sz="600" dirty="0">
              <a:solidFill>
                <a:srgbClr val="000000"/>
              </a:solidFill>
              <a:latin typeface="微软雅黑" panose="020B0503020204020204" pitchFamily="34" charset="-122"/>
              <a:ea typeface="微软雅黑" panose="020B0503020204020204" pitchFamily="34" charset="-122"/>
            </a:endParaRPr>
          </a:p>
        </p:txBody>
      </p:sp>
      <p:sp>
        <p:nvSpPr>
          <p:cNvPr id="70" name="文本1"/>
          <p:cNvSpPr/>
          <p:nvPr/>
        </p:nvSpPr>
        <p:spPr>
          <a:xfrm>
            <a:off x="2460625" y="3776663"/>
            <a:ext cx="3940175" cy="892175"/>
          </a:xfrm>
          <a:prstGeom prst="roundRect">
            <a:avLst>
              <a:gd name="adj" fmla="val 11505"/>
            </a:avLst>
          </a:prstGeom>
          <a:noFill/>
          <a:ln w="28575">
            <a:noFill/>
          </a:ln>
        </p:spPr>
        <p:txBody>
          <a:bodyPr lIns="68589" tIns="34295" rIns="68589" bIns="34295" anchor="ctr"/>
          <a:p>
            <a:pPr algn="ctr" eaLnBrk="1" hangingPunct="1">
              <a:lnSpc>
                <a:spcPct val="120000"/>
              </a:lnSpc>
            </a:pPr>
            <a:r>
              <a:rPr lang="zh-CN" altLang="en-US" sz="900" dirty="0">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900" dirty="0">
              <a:solidFill>
                <a:srgbClr val="000000"/>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1000" fill="hold"/>
                                        <p:tgtEl>
                                          <p:spTgt spid="44"/>
                                        </p:tgtEl>
                                        <p:attrNameLst>
                                          <p:attrName>ppt_x</p:attrName>
                                        </p:attrNameLst>
                                      </p:cBhvr>
                                      <p:tavLst>
                                        <p:tav tm="0">
                                          <p:val>
                                            <p:strVal val="#ppt_x"/>
                                          </p:val>
                                        </p:tav>
                                        <p:tav tm="100000">
                                          <p:val>
                                            <p:strVal val="#ppt_x"/>
                                          </p:val>
                                        </p:tav>
                                      </p:tavLst>
                                    </p:anim>
                                    <p:anim calcmode="lin" valueType="num">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1000" fill="hold"/>
                                        <p:tgtEl>
                                          <p:spTgt spid="47"/>
                                        </p:tgtEl>
                                        <p:attrNameLst>
                                          <p:attrName>ppt_x</p:attrName>
                                        </p:attrNameLst>
                                      </p:cBhvr>
                                      <p:tavLst>
                                        <p:tav tm="0">
                                          <p:val>
                                            <p:strVal val="#ppt_x"/>
                                          </p:val>
                                        </p:tav>
                                        <p:tav tm="100000">
                                          <p:val>
                                            <p:strVal val="#ppt_x"/>
                                          </p:val>
                                        </p:tav>
                                      </p:tavLst>
                                    </p:anim>
                                    <p:anim calcmode="lin" valueType="num">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000" fill="hold"/>
                                        <p:tgtEl>
                                          <p:spTgt spid="50"/>
                                        </p:tgtEl>
                                        <p:attrNameLst>
                                          <p:attrName>ppt_x</p:attrName>
                                        </p:attrNameLst>
                                      </p:cBhvr>
                                      <p:tavLst>
                                        <p:tav tm="0">
                                          <p:val>
                                            <p:strVal val="#ppt_x"/>
                                          </p:val>
                                        </p:tav>
                                        <p:tav tm="100000">
                                          <p:val>
                                            <p:strVal val="#ppt_x"/>
                                          </p:val>
                                        </p:tav>
                                      </p:tavLst>
                                    </p:anim>
                                    <p:anim calcmode="lin" valueType="num">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1000" fill="hold"/>
                                        <p:tgtEl>
                                          <p:spTgt spid="53"/>
                                        </p:tgtEl>
                                        <p:attrNameLst>
                                          <p:attrName>ppt_x</p:attrName>
                                        </p:attrNameLst>
                                      </p:cBhvr>
                                      <p:tavLst>
                                        <p:tav tm="0">
                                          <p:val>
                                            <p:strVal val="#ppt_x"/>
                                          </p:val>
                                        </p:tav>
                                        <p:tav tm="100000">
                                          <p:val>
                                            <p:strVal val="#ppt_x"/>
                                          </p:val>
                                        </p:tav>
                                      </p:tavLst>
                                    </p:anim>
                                    <p:anim calcmode="lin" valueType="num">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1000" fill="hold"/>
                                        <p:tgtEl>
                                          <p:spTgt spid="56"/>
                                        </p:tgtEl>
                                        <p:attrNameLst>
                                          <p:attrName>ppt_x</p:attrName>
                                        </p:attrNameLst>
                                      </p:cBhvr>
                                      <p:tavLst>
                                        <p:tav tm="0">
                                          <p:val>
                                            <p:strVal val="#ppt_x"/>
                                          </p:val>
                                        </p:tav>
                                        <p:tav tm="100000">
                                          <p:val>
                                            <p:strVal val="#ppt_x"/>
                                          </p:val>
                                        </p:tav>
                                      </p:tavLst>
                                    </p:anim>
                                    <p:anim calcmode="lin" valueType="num">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1"/>
          <p:cNvSpPr txBox="1"/>
          <p:nvPr/>
        </p:nvSpPr>
        <p:spPr>
          <a:xfrm>
            <a:off x="1184275" y="250825"/>
            <a:ext cx="1420813" cy="376238"/>
          </a:xfrm>
          <a:prstGeom prst="rect">
            <a:avLst/>
          </a:prstGeom>
          <a:noFill/>
          <a:ln w="9525">
            <a:noFill/>
          </a:ln>
        </p:spPr>
        <p:txBody>
          <a:bodyPr wrap="none" lIns="68582" tIns="34292" rIns="68582" bIns="34292">
            <a:spAutoFit/>
          </a:bodyPr>
          <a:p>
            <a:pPr eaLnBrk="1" hangingPunct="1"/>
            <a:r>
              <a:rPr lang="zh-CN" altLang="en-US" sz="2000" dirty="0">
                <a:solidFill>
                  <a:srgbClr val="262626"/>
                </a:solidFill>
                <a:latin typeface="微软雅黑" panose="020B0503020204020204" pitchFamily="34" charset="-122"/>
                <a:ea typeface="微软雅黑" panose="020B0503020204020204" pitchFamily="34" charset="-122"/>
              </a:rPr>
              <a:t>利益最大化</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34" name="五角星 33"/>
          <p:cNvSpPr/>
          <p:nvPr/>
        </p:nvSpPr>
        <p:spPr>
          <a:xfrm>
            <a:off x="2051050" y="1738313"/>
            <a:ext cx="2165350" cy="2165350"/>
          </a:xfrm>
          <a:prstGeom prst="star5">
            <a:avLst/>
          </a:prstGeom>
          <a:noFill/>
          <a:ln w="76200" cap="flat" cmpd="sng" algn="ctr">
            <a:solidFill>
              <a:srgbClr val="17375E"/>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5" name="组合 34"/>
          <p:cNvGrpSpPr/>
          <p:nvPr/>
        </p:nvGrpSpPr>
        <p:grpSpPr>
          <a:xfrm>
            <a:off x="2524125" y="2354263"/>
            <a:ext cx="1219200" cy="1219200"/>
            <a:chOff x="3962648" y="2819400"/>
            <a:chExt cx="1218704" cy="1218704"/>
          </a:xfrm>
        </p:grpSpPr>
        <p:grpSp>
          <p:nvGrpSpPr>
            <p:cNvPr id="36" name="组合 3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7" name="TextBox 36"/>
            <p:cNvSpPr txBox="1"/>
            <p:nvPr/>
          </p:nvSpPr>
          <p:spPr>
            <a:xfrm>
              <a:off x="4126543" y="3108951"/>
              <a:ext cx="877163" cy="646331"/>
            </a:xfrm>
            <a:prstGeom prst="rect">
              <a:avLst/>
            </a:prstGeom>
            <a:noFill/>
          </p:spPr>
          <p:txBody>
            <a:bodyPr wrap="none" rtlCol="0">
              <a:spAutoFit/>
            </a:bodyPr>
            <a:lstStyle/>
            <a:p>
              <a:pPr marR="0" algn="ctr" defTabSz="914400" eaLnBrk="1" hangingPunct="1">
                <a:buClrTx/>
                <a:buSzTx/>
                <a:buFontTx/>
                <a:buNone/>
                <a:defRPr/>
              </a:pPr>
              <a:r>
                <a:rPr kumimoji="0" lang="zh-CN" altLang="en-US"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rPr>
                <a:t>利益</a:t>
              </a:r>
              <a:endParaRPr kumimoji="0" lang="en-US" altLang="zh-CN"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endParaRPr>
            </a:p>
            <a:p>
              <a:pPr marR="0" algn="ctr" defTabSz="914400" eaLnBrk="1" hangingPunct="1">
                <a:buClrTx/>
                <a:buSzTx/>
                <a:buFontTx/>
                <a:buNone/>
                <a:defRPr/>
              </a:pPr>
              <a:r>
                <a:rPr kumimoji="0" lang="zh-CN" altLang="en-US"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rPr>
                <a:t>最大化</a:t>
              </a:r>
              <a:endParaRPr kumimoji="0" lang="en-US" altLang="zh-CN" kern="0" cap="none" spc="0" normalizeH="0" baseline="0" noProof="0" dirty="0" smtClean="0">
                <a:solidFill>
                  <a:prstClr val="black">
                    <a:lumMod val="75000"/>
                    <a:lumOff val="25000"/>
                  </a:prstClr>
                </a:solidFill>
                <a:latin typeface="微软雅黑" panose="020B0503020204020204" pitchFamily="34" charset="-122"/>
                <a:ea typeface="微软雅黑" panose="020B0503020204020204" pitchFamily="34" charset="-122"/>
                <a:cs typeface="+mn-cs"/>
              </a:endParaRPr>
            </a:p>
          </p:txBody>
        </p:sp>
      </p:grpSp>
      <p:sp>
        <p:nvSpPr>
          <p:cNvPr id="40" name="椭圆 39"/>
          <p:cNvSpPr/>
          <p:nvPr/>
        </p:nvSpPr>
        <p:spPr>
          <a:xfrm>
            <a:off x="1549400" y="2219325"/>
            <a:ext cx="709613" cy="7096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1" name="椭圆 40"/>
          <p:cNvSpPr/>
          <p:nvPr/>
        </p:nvSpPr>
        <p:spPr>
          <a:xfrm>
            <a:off x="2779713" y="1222375"/>
            <a:ext cx="709613" cy="7096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椭圆 41"/>
          <p:cNvSpPr/>
          <p:nvPr/>
        </p:nvSpPr>
        <p:spPr>
          <a:xfrm>
            <a:off x="4024313" y="2219325"/>
            <a:ext cx="709613" cy="7096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椭圆 42"/>
          <p:cNvSpPr/>
          <p:nvPr/>
        </p:nvSpPr>
        <p:spPr>
          <a:xfrm>
            <a:off x="3532188" y="3662363"/>
            <a:ext cx="709613" cy="7096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椭圆 43"/>
          <p:cNvSpPr/>
          <p:nvPr/>
        </p:nvSpPr>
        <p:spPr>
          <a:xfrm>
            <a:off x="2038350" y="3649663"/>
            <a:ext cx="711200" cy="709613"/>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 name="TextBox 44"/>
          <p:cNvSpPr txBox="1"/>
          <p:nvPr/>
        </p:nvSpPr>
        <p:spPr>
          <a:xfrm>
            <a:off x="1782763" y="1401763"/>
            <a:ext cx="901700" cy="307975"/>
          </a:xfrm>
          <a:prstGeom prst="rect">
            <a:avLst/>
          </a:prstGeom>
          <a:noFill/>
          <a:ln w="9525">
            <a:noFill/>
          </a:ln>
        </p:spPr>
        <p:txBody>
          <a:bodyPr wrap="none">
            <a:spAutoFit/>
          </a:bodyPr>
          <a:p>
            <a:pPr algn="ctr" eaLnBrk="1" hangingPunct="1"/>
            <a:r>
              <a:rPr lang="zh-CN" altLang="en-US" sz="1400" b="1" dirty="0">
                <a:solidFill>
                  <a:srgbClr val="595959"/>
                </a:solidFill>
                <a:latin typeface="微软雅黑" panose="020B0503020204020204" pitchFamily="34" charset="-122"/>
                <a:ea typeface="微软雅黑" panose="020B0503020204020204" pitchFamily="34" charset="-122"/>
              </a:rPr>
              <a:t>管理成本</a:t>
            </a:r>
            <a:endParaRPr lang="zh-CN" altLang="en-US" sz="1400" b="1" dirty="0">
              <a:solidFill>
                <a:srgbClr val="595959"/>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4845050" y="2417763"/>
            <a:ext cx="903288" cy="307975"/>
          </a:xfrm>
          <a:prstGeom prst="rect">
            <a:avLst/>
          </a:prstGeom>
          <a:noFill/>
          <a:ln w="9525">
            <a:noFill/>
          </a:ln>
        </p:spPr>
        <p:txBody>
          <a:bodyPr wrap="none">
            <a:spAutoFit/>
          </a:bodyPr>
          <a:p>
            <a:pPr eaLnBrk="1" hangingPunct="1"/>
            <a:r>
              <a:rPr lang="zh-CN" altLang="en-US" sz="1400" b="1" dirty="0">
                <a:solidFill>
                  <a:srgbClr val="595959"/>
                </a:solidFill>
                <a:latin typeface="微软雅黑" panose="020B0503020204020204" pitchFamily="34" charset="-122"/>
                <a:ea typeface="微软雅黑" panose="020B0503020204020204" pitchFamily="34" charset="-122"/>
              </a:rPr>
              <a:t>其他成本</a:t>
            </a:r>
            <a:endParaRPr lang="zh-CN" altLang="en-US" sz="1400" b="1" dirty="0">
              <a:solidFill>
                <a:srgbClr val="595959"/>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8638" y="3919538"/>
            <a:ext cx="901700" cy="307975"/>
          </a:xfrm>
          <a:prstGeom prst="rect">
            <a:avLst/>
          </a:prstGeom>
          <a:noFill/>
          <a:ln w="9525">
            <a:noFill/>
          </a:ln>
        </p:spPr>
        <p:txBody>
          <a:bodyPr wrap="none">
            <a:spAutoFit/>
          </a:bodyPr>
          <a:p>
            <a:pPr eaLnBrk="1" hangingPunct="1"/>
            <a:r>
              <a:rPr lang="zh-CN" altLang="en-US" sz="1400" b="1" dirty="0">
                <a:solidFill>
                  <a:srgbClr val="595959"/>
                </a:solidFill>
                <a:latin typeface="微软雅黑" panose="020B0503020204020204" pitchFamily="34" charset="-122"/>
                <a:ea typeface="微软雅黑" panose="020B0503020204020204" pitchFamily="34" charset="-122"/>
              </a:rPr>
              <a:t>人员成本</a:t>
            </a:r>
            <a:endParaRPr lang="zh-CN" altLang="en-US" sz="1400" b="1" dirty="0">
              <a:solidFill>
                <a:srgbClr val="595959"/>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00063" y="2451100"/>
            <a:ext cx="901700" cy="307975"/>
          </a:xfrm>
          <a:prstGeom prst="rect">
            <a:avLst/>
          </a:prstGeom>
          <a:noFill/>
          <a:ln w="9525">
            <a:noFill/>
          </a:ln>
        </p:spPr>
        <p:txBody>
          <a:bodyPr wrap="none">
            <a:spAutoFit/>
          </a:bodyPr>
          <a:p>
            <a:pPr algn="ctr" eaLnBrk="1" hangingPunct="1"/>
            <a:r>
              <a:rPr lang="zh-CN" altLang="en-US" sz="1400" b="1" dirty="0">
                <a:solidFill>
                  <a:srgbClr val="595959"/>
                </a:solidFill>
                <a:latin typeface="微软雅黑" panose="020B0503020204020204" pitchFamily="34" charset="-122"/>
                <a:ea typeface="微软雅黑" panose="020B0503020204020204" pitchFamily="34" charset="-122"/>
              </a:rPr>
              <a:t>办公成本</a:t>
            </a:r>
            <a:endParaRPr lang="zh-CN" altLang="en-US" sz="1400" b="1" dirty="0">
              <a:solidFill>
                <a:srgbClr val="595959"/>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009650" y="3870325"/>
            <a:ext cx="903288" cy="307975"/>
          </a:xfrm>
          <a:prstGeom prst="rect">
            <a:avLst/>
          </a:prstGeom>
          <a:noFill/>
          <a:ln w="9525">
            <a:noFill/>
          </a:ln>
        </p:spPr>
        <p:txBody>
          <a:bodyPr wrap="none">
            <a:spAutoFit/>
          </a:bodyPr>
          <a:p>
            <a:pPr algn="ctr" eaLnBrk="1" hangingPunct="1"/>
            <a:r>
              <a:rPr lang="zh-CN" altLang="en-US" sz="1400" b="1" dirty="0">
                <a:solidFill>
                  <a:srgbClr val="595959"/>
                </a:solidFill>
                <a:latin typeface="微软雅黑" panose="020B0503020204020204" pitchFamily="34" charset="-122"/>
                <a:ea typeface="微软雅黑" panose="020B0503020204020204" pitchFamily="34" charset="-122"/>
              </a:rPr>
              <a:t>营销成本</a:t>
            </a:r>
            <a:endParaRPr lang="zh-CN" altLang="en-US" sz="1400" b="1" dirty="0">
              <a:solidFill>
                <a:srgbClr val="595959"/>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6161088" y="1274763"/>
            <a:ext cx="2078037" cy="433387"/>
            <a:chOff x="814328" y="3219334"/>
            <a:chExt cx="2077200" cy="432536"/>
          </a:xfrm>
        </p:grpSpPr>
        <p:grpSp>
          <p:nvGrpSpPr>
            <p:cNvPr id="51" name="组合 5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53" name="圆角矩形 52"/>
              <p:cNvSpPr/>
              <p:nvPr/>
            </p:nvSpPr>
            <p:spPr>
              <a:xfrm>
                <a:off x="4304043" y="1286668"/>
                <a:ext cx="5877487"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54" name="圆角矩形 53"/>
              <p:cNvSpPr/>
              <p:nvPr/>
            </p:nvSpPr>
            <p:spPr>
              <a:xfrm>
                <a:off x="4351924" y="1373342"/>
                <a:ext cx="5775624"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52" name="TextBox 51"/>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rPr>
                <a:t>点击输入标题文本</a:t>
              </a:r>
              <a:endParaRPr kumimoji="0" lang="zh-CN" altLang="en-US" sz="1400" b="1" i="0" u="none" strike="noStrike" kern="0" cap="none" spc="0" normalizeH="0" baseline="0" noProof="0" dirty="0">
                <a:ln>
                  <a:noFill/>
                </a:ln>
                <a:solidFill>
                  <a:srgbClr val="17375E"/>
                </a:solidFill>
                <a:effectLst/>
                <a:uLnTx/>
                <a:uFillTx/>
                <a:latin typeface="微软雅黑" panose="020B0503020204020204" pitchFamily="34" charset="-122"/>
                <a:ea typeface="微软雅黑" panose="020B0503020204020204" pitchFamily="34" charset="-122"/>
                <a:cs typeface="+mn-cs"/>
              </a:endParaRPr>
            </a:p>
          </p:txBody>
        </p:sp>
      </p:grpSp>
      <p:sp>
        <p:nvSpPr>
          <p:cNvPr id="55" name="TextBox 54"/>
          <p:cNvSpPr txBox="1"/>
          <p:nvPr/>
        </p:nvSpPr>
        <p:spPr>
          <a:xfrm>
            <a:off x="5940425" y="2005013"/>
            <a:ext cx="2519363" cy="752475"/>
          </a:xfrm>
          <a:prstGeom prst="rect">
            <a:avLst/>
          </a:prstGeom>
          <a:noFill/>
          <a:ln w="9525">
            <a:noFill/>
          </a:ln>
        </p:spPr>
        <p:txBody>
          <a:bodyPr>
            <a:spAutoFit/>
          </a:bodyPr>
          <a:p>
            <a:pPr eaLnBrk="1" hangingPunct="1">
              <a:lnSpc>
                <a:spcPct val="130000"/>
              </a:lnSpc>
            </a:pPr>
            <a:r>
              <a:rPr lang="en-US" altLang="zh-CN" sz="1100" dirty="0">
                <a:solidFill>
                  <a:srgbClr val="000000"/>
                </a:solidFill>
                <a:latin typeface="微软雅黑" panose="020B0503020204020204" pitchFamily="34" charset="-122"/>
                <a:ea typeface="微软雅黑" panose="020B0503020204020204" pitchFamily="34" charset="-122"/>
              </a:rPr>
              <a:t>01</a:t>
            </a: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solidFill>
                  <a:srgbClr val="000000"/>
                </a:solidFill>
                <a:latin typeface="微软雅黑" panose="020B0503020204020204" pitchFamily="34" charset="-122"/>
                <a:ea typeface="微软雅黑" panose="020B0503020204020204" pitchFamily="34" charset="-122"/>
              </a:rPr>
              <a:t>……</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5940425" y="2827338"/>
            <a:ext cx="2519363" cy="752475"/>
          </a:xfrm>
          <a:prstGeom prst="rect">
            <a:avLst/>
          </a:prstGeom>
          <a:noFill/>
          <a:ln w="9525">
            <a:noFill/>
          </a:ln>
        </p:spPr>
        <p:txBody>
          <a:bodyPr>
            <a:spAutoFit/>
          </a:bodyPr>
          <a:p>
            <a:pPr eaLnBrk="1" hangingPunct="1">
              <a:lnSpc>
                <a:spcPct val="130000"/>
              </a:lnSpc>
            </a:pPr>
            <a:r>
              <a:rPr lang="en-US" altLang="zh-CN" sz="1100" dirty="0">
                <a:solidFill>
                  <a:srgbClr val="000000"/>
                </a:solidFill>
                <a:latin typeface="微软雅黑" panose="020B0503020204020204" pitchFamily="34" charset="-122"/>
                <a:ea typeface="微软雅黑" panose="020B0503020204020204" pitchFamily="34" charset="-122"/>
              </a:rPr>
              <a:t>02</a:t>
            </a: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solidFill>
                  <a:srgbClr val="000000"/>
                </a:solidFill>
                <a:latin typeface="微软雅黑" panose="020B0503020204020204" pitchFamily="34" charset="-122"/>
                <a:ea typeface="微软雅黑" panose="020B0503020204020204" pitchFamily="34" charset="-122"/>
              </a:rPr>
              <a:t>……</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5940425" y="3690938"/>
            <a:ext cx="2519363" cy="752475"/>
          </a:xfrm>
          <a:prstGeom prst="rect">
            <a:avLst/>
          </a:prstGeom>
          <a:noFill/>
          <a:ln w="9525">
            <a:noFill/>
          </a:ln>
        </p:spPr>
        <p:txBody>
          <a:bodyPr>
            <a:spAutoFit/>
          </a:bodyPr>
          <a:p>
            <a:pPr eaLnBrk="1" hangingPunct="1">
              <a:lnSpc>
                <a:spcPct val="130000"/>
              </a:lnSpc>
            </a:pPr>
            <a:r>
              <a:rPr lang="en-US" altLang="zh-CN" sz="1100" dirty="0">
                <a:solidFill>
                  <a:srgbClr val="000000"/>
                </a:solidFill>
                <a:latin typeface="微软雅黑" panose="020B0503020204020204" pitchFamily="34" charset="-122"/>
                <a:ea typeface="微软雅黑" panose="020B0503020204020204" pitchFamily="34" charset="-122"/>
              </a:rPr>
              <a:t>03</a:t>
            </a:r>
            <a:r>
              <a:rPr lang="zh-CN" altLang="en-US" sz="1100" dirty="0">
                <a:solidFill>
                  <a:srgbClr val="00000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solidFill>
                  <a:srgbClr val="000000"/>
                </a:solidFill>
                <a:latin typeface="微软雅黑" panose="020B0503020204020204" pitchFamily="34" charset="-122"/>
                <a:ea typeface="微软雅黑" panose="020B0503020204020204" pitchFamily="34" charset="-122"/>
              </a:rPr>
              <a:t>……</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2798763" y="1450975"/>
            <a:ext cx="671512" cy="246063"/>
          </a:xfrm>
          <a:prstGeom prst="rect">
            <a:avLst/>
          </a:prstGeom>
          <a:noFill/>
          <a:ln w="9525">
            <a:noFill/>
          </a:ln>
        </p:spPr>
        <p:txBody>
          <a:bodyPr lIns="0" tIns="0" rIns="0" bIns="0">
            <a:spAutoFit/>
          </a:bodyPr>
          <a:p>
            <a:pPr algn="ctr" eaLnBrk="1" hangingPunct="1"/>
            <a:r>
              <a:rPr lang="en-US" altLang="zh-CN" sz="1600" b="1" dirty="0">
                <a:solidFill>
                  <a:srgbClr val="FFFFFF"/>
                </a:solidFill>
                <a:latin typeface="微软雅黑" panose="020B0503020204020204" pitchFamily="34" charset="-122"/>
                <a:ea typeface="微软雅黑" panose="020B0503020204020204" pitchFamily="34" charset="-122"/>
              </a:rPr>
              <a:t>20%</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562100" y="2452688"/>
            <a:ext cx="671513" cy="247650"/>
          </a:xfrm>
          <a:prstGeom prst="rect">
            <a:avLst/>
          </a:prstGeom>
          <a:noFill/>
          <a:ln w="9525">
            <a:noFill/>
          </a:ln>
        </p:spPr>
        <p:txBody>
          <a:bodyPr lIns="0" tIns="0" rIns="0" bIns="0">
            <a:spAutoFit/>
          </a:bodyPr>
          <a:p>
            <a:pPr algn="ctr" eaLnBrk="1" hangingPunct="1"/>
            <a:r>
              <a:rPr lang="en-US" altLang="zh-CN" sz="1600" b="1" dirty="0">
                <a:solidFill>
                  <a:srgbClr val="FFFFFF"/>
                </a:solidFill>
                <a:latin typeface="微软雅黑" panose="020B0503020204020204" pitchFamily="34" charset="-122"/>
                <a:ea typeface="微软雅黑" panose="020B0503020204020204" pitchFamily="34" charset="-122"/>
              </a:rPr>
              <a:t>15%</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043363" y="2452688"/>
            <a:ext cx="671512" cy="247650"/>
          </a:xfrm>
          <a:prstGeom prst="rect">
            <a:avLst/>
          </a:prstGeom>
          <a:noFill/>
          <a:ln w="9525">
            <a:noFill/>
          </a:ln>
        </p:spPr>
        <p:txBody>
          <a:bodyPr lIns="0" tIns="0" rIns="0" bIns="0">
            <a:spAutoFit/>
          </a:bodyPr>
          <a:p>
            <a:pPr algn="ctr" eaLnBrk="1" hangingPunct="1"/>
            <a:r>
              <a:rPr lang="en-US" altLang="zh-CN" sz="1600" b="1" dirty="0">
                <a:solidFill>
                  <a:srgbClr val="FFFFFF"/>
                </a:solidFill>
                <a:latin typeface="微软雅黑" panose="020B0503020204020204" pitchFamily="34" charset="-122"/>
                <a:ea typeface="微软雅黑" panose="020B0503020204020204" pitchFamily="34" charset="-122"/>
              </a:rPr>
              <a:t>10%</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2058988" y="3894138"/>
            <a:ext cx="669925" cy="246062"/>
          </a:xfrm>
          <a:prstGeom prst="rect">
            <a:avLst/>
          </a:prstGeom>
          <a:noFill/>
          <a:ln w="9525">
            <a:noFill/>
          </a:ln>
        </p:spPr>
        <p:txBody>
          <a:bodyPr lIns="0" tIns="0" rIns="0" bIns="0">
            <a:spAutoFit/>
          </a:bodyPr>
          <a:p>
            <a:pPr algn="ctr" eaLnBrk="1" hangingPunct="1"/>
            <a:r>
              <a:rPr lang="en-US" altLang="zh-CN" sz="1600" b="1" dirty="0">
                <a:solidFill>
                  <a:srgbClr val="FFFFFF"/>
                </a:solidFill>
                <a:latin typeface="微软雅黑" panose="020B0503020204020204" pitchFamily="34" charset="-122"/>
                <a:ea typeface="微软雅黑" panose="020B0503020204020204" pitchFamily="34" charset="-122"/>
              </a:rPr>
              <a:t>35%</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3544888" y="3900488"/>
            <a:ext cx="671512" cy="246062"/>
          </a:xfrm>
          <a:prstGeom prst="rect">
            <a:avLst/>
          </a:prstGeom>
          <a:noFill/>
          <a:ln w="9525">
            <a:noFill/>
          </a:ln>
        </p:spPr>
        <p:txBody>
          <a:bodyPr lIns="0" tIns="0" rIns="0" bIns="0">
            <a:spAutoFit/>
          </a:bodyPr>
          <a:p>
            <a:pPr algn="ctr" eaLnBrk="1" hangingPunct="1"/>
            <a:r>
              <a:rPr lang="en-US" altLang="zh-CN" sz="1600" b="1" dirty="0">
                <a:solidFill>
                  <a:srgbClr val="FFFFFF"/>
                </a:solidFill>
                <a:latin typeface="微软雅黑" panose="020B0503020204020204" pitchFamily="34" charset="-122"/>
                <a:ea typeface="微软雅黑" panose="020B0503020204020204" pitchFamily="34" charset="-122"/>
              </a:rPr>
              <a:t>20%</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500" fill="hold"/>
                                        <p:tgtEl>
                                          <p:spTgt spid="35"/>
                                        </p:tgtEl>
                                        <p:attrNameLst>
                                          <p:attrName>ppt_x</p:attrName>
                                        </p:attrNameLst>
                                      </p:cBhvr>
                                      <p:tavLst>
                                        <p:tav tm="0">
                                          <p:val>
                                            <p:strVal val="#ppt_x"/>
                                          </p:val>
                                        </p:tav>
                                        <p:tav tm="100000">
                                          <p:val>
                                            <p:strVal val="#ppt_x"/>
                                          </p:val>
                                        </p:tav>
                                      </p:tavLst>
                                    </p:anim>
                                    <p:anim calcmode="lin" valueType="num">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000000"/>
                                          </p:val>
                                        </p:tav>
                                        <p:tav tm="100000">
                                          <p:val>
                                            <p:strVal val="#ppt_w"/>
                                          </p:val>
                                        </p:tav>
                                      </p:tavLst>
                                    </p:anim>
                                    <p:anim calcmode="lin" valueType="num">
                                      <p:cBhvr>
                                        <p:cTn id="13" dur="500" fill="hold"/>
                                        <p:tgtEl>
                                          <p:spTgt spid="34"/>
                                        </p:tgtEl>
                                        <p:attrNameLst>
                                          <p:attrName>ppt_h</p:attrName>
                                        </p:attrNameLst>
                                      </p:cBhvr>
                                      <p:tavLst>
                                        <p:tav tm="0">
                                          <p:val>
                                            <p:fltVal val="0.00000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000000"/>
                                          </p:val>
                                        </p:tav>
                                        <p:tav tm="100000">
                                          <p:val>
                                            <p:strVal val="#ppt_w"/>
                                          </p:val>
                                        </p:tav>
                                      </p:tavLst>
                                    </p:anim>
                                    <p:anim calcmode="lin" valueType="num">
                                      <p:cBhvr>
                                        <p:cTn id="19" dur="500" fill="hold"/>
                                        <p:tgtEl>
                                          <p:spTgt spid="41"/>
                                        </p:tgtEl>
                                        <p:attrNameLst>
                                          <p:attrName>ppt_h</p:attrName>
                                        </p:attrNameLst>
                                      </p:cBhvr>
                                      <p:tavLst>
                                        <p:tav tm="0">
                                          <p:val>
                                            <p:fltVal val="0.00000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000000"/>
                                          </p:val>
                                        </p:tav>
                                        <p:tav tm="100000">
                                          <p:val>
                                            <p:strVal val="#ppt_w"/>
                                          </p:val>
                                        </p:tav>
                                      </p:tavLst>
                                    </p:anim>
                                    <p:anim calcmode="lin" valueType="num">
                                      <p:cBhvr>
                                        <p:cTn id="24" dur="500" fill="hold"/>
                                        <p:tgtEl>
                                          <p:spTgt spid="40"/>
                                        </p:tgtEl>
                                        <p:attrNameLst>
                                          <p:attrName>ppt_h</p:attrName>
                                        </p:attrNameLst>
                                      </p:cBhvr>
                                      <p:tavLst>
                                        <p:tav tm="0">
                                          <p:val>
                                            <p:fltVal val="0.00000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000000"/>
                                          </p:val>
                                        </p:tav>
                                        <p:tav tm="100000">
                                          <p:val>
                                            <p:strVal val="#ppt_w"/>
                                          </p:val>
                                        </p:tav>
                                      </p:tavLst>
                                    </p:anim>
                                    <p:anim calcmode="lin" valueType="num">
                                      <p:cBhvr>
                                        <p:cTn id="29" dur="500" fill="hold"/>
                                        <p:tgtEl>
                                          <p:spTgt spid="44"/>
                                        </p:tgtEl>
                                        <p:attrNameLst>
                                          <p:attrName>ppt_h</p:attrName>
                                        </p:attrNameLst>
                                      </p:cBhvr>
                                      <p:tavLst>
                                        <p:tav tm="0">
                                          <p:val>
                                            <p:fltVal val="0.00000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000000"/>
                                          </p:val>
                                        </p:tav>
                                        <p:tav tm="100000">
                                          <p:val>
                                            <p:strVal val="#ppt_w"/>
                                          </p:val>
                                        </p:tav>
                                      </p:tavLst>
                                    </p:anim>
                                    <p:anim calcmode="lin" valueType="num">
                                      <p:cBhvr>
                                        <p:cTn id="34" dur="500" fill="hold"/>
                                        <p:tgtEl>
                                          <p:spTgt spid="43"/>
                                        </p:tgtEl>
                                        <p:attrNameLst>
                                          <p:attrName>ppt_h</p:attrName>
                                        </p:attrNameLst>
                                      </p:cBhvr>
                                      <p:tavLst>
                                        <p:tav tm="0">
                                          <p:val>
                                            <p:fltVal val="0.00000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000000"/>
                                          </p:val>
                                        </p:tav>
                                        <p:tav tm="100000">
                                          <p:val>
                                            <p:strVal val="#ppt_w"/>
                                          </p:val>
                                        </p:tav>
                                      </p:tavLst>
                                    </p:anim>
                                    <p:anim calcmode="lin" valueType="num">
                                      <p:cBhvr>
                                        <p:cTn id="39" dur="500" fill="hold"/>
                                        <p:tgtEl>
                                          <p:spTgt spid="42"/>
                                        </p:tgtEl>
                                        <p:attrNameLst>
                                          <p:attrName>ppt_h</p:attrName>
                                        </p:attrNameLst>
                                      </p:cBhvr>
                                      <p:tavLst>
                                        <p:tav tm="0">
                                          <p:val>
                                            <p:fltVal val="0.00000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标题 1"/>
          <p:cNvSpPr txBox="1"/>
          <p:nvPr/>
        </p:nvSpPr>
        <p:spPr>
          <a:xfrm>
            <a:off x="1184275" y="250825"/>
            <a:ext cx="1766888" cy="376238"/>
          </a:xfrm>
          <a:prstGeom prst="rect">
            <a:avLst/>
          </a:prstGeom>
          <a:noFill/>
          <a:ln w="9525">
            <a:noFill/>
          </a:ln>
        </p:spPr>
        <p:txBody>
          <a:bodyPr wrap="none" lIns="68582" tIns="34292" rIns="68582" bIns="34292">
            <a:spAutoFit/>
          </a:bodyPr>
          <a:p>
            <a:pPr eaLnBrk="1" hangingPunct="1"/>
            <a:r>
              <a:rPr lang="en-US" altLang="zh-CN" sz="2000" dirty="0">
                <a:solidFill>
                  <a:srgbClr val="262626"/>
                </a:solidFill>
                <a:latin typeface="微软雅黑" panose="020B0503020204020204" pitchFamily="34" charset="-122"/>
                <a:ea typeface="微软雅黑" panose="020B0503020204020204" pitchFamily="34" charset="-122"/>
              </a:rPr>
              <a:t>2016</a:t>
            </a:r>
            <a:r>
              <a:rPr lang="zh-CN" altLang="en-US" sz="2000" dirty="0">
                <a:solidFill>
                  <a:srgbClr val="262626"/>
                </a:solidFill>
                <a:latin typeface="微软雅黑" panose="020B0503020204020204" pitchFamily="34" charset="-122"/>
                <a:ea typeface="微软雅黑" panose="020B0503020204020204" pitchFamily="34" charset="-122"/>
              </a:rPr>
              <a:t>努力方向</a:t>
            </a:r>
            <a:endParaRPr lang="zh-CN" altLang="en-US" sz="2000" dirty="0">
              <a:solidFill>
                <a:srgbClr val="262626"/>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704850" y="2212975"/>
            <a:ext cx="2447925" cy="2374900"/>
          </a:xfrm>
          <a:prstGeom prst="roundRect">
            <a:avLst>
              <a:gd name="adj" fmla="val 9450"/>
            </a:avLst>
          </a:prstGeom>
          <a:noFill/>
          <a:ln w="12700" cap="flat" cmpd="sng" algn="ctr">
            <a:solidFill>
              <a:sysClr val="windowText" lastClr="000000"/>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27" name="组合 26"/>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0" name="椭圆 29"/>
          <p:cNvSpPr/>
          <p:nvPr/>
        </p:nvSpPr>
        <p:spPr>
          <a:xfrm>
            <a:off x="2287588" y="2025650"/>
            <a:ext cx="373063" cy="37306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1</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1" name="矩形 30"/>
          <p:cNvSpPr/>
          <p:nvPr/>
        </p:nvSpPr>
        <p:spPr>
          <a:xfrm>
            <a:off x="1366838" y="1601788"/>
            <a:ext cx="1108075" cy="369887"/>
          </a:xfrm>
          <a:prstGeom prst="rect">
            <a:avLst/>
          </a:prstGeom>
          <a:noFill/>
          <a:ln w="9525">
            <a:noFill/>
          </a:ln>
        </p:spPr>
        <p:txBody>
          <a:bodyPr wrap="none">
            <a:spAutoFit/>
          </a:bodyPr>
          <a:p>
            <a:pPr eaLnBrk="1" hangingPunct="1"/>
            <a:r>
              <a:rPr lang="zh-CN" altLang="en-US" dirty="0">
                <a:solidFill>
                  <a:srgbClr val="000000"/>
                </a:solidFill>
                <a:latin typeface="微软雅黑" panose="020B0503020204020204" pitchFamily="34" charset="-122"/>
                <a:ea typeface="微软雅黑" panose="020B0503020204020204" pitchFamily="34" charset="-122"/>
              </a:rPr>
              <a:t>市场方面</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32" name="圆角矩形 31"/>
          <p:cNvSpPr/>
          <p:nvPr/>
        </p:nvSpPr>
        <p:spPr>
          <a:xfrm>
            <a:off x="3422650" y="2212975"/>
            <a:ext cx="2447925" cy="2374900"/>
          </a:xfrm>
          <a:prstGeom prst="roundRect">
            <a:avLst>
              <a:gd name="adj" fmla="val 7846"/>
            </a:avLst>
          </a:prstGeom>
          <a:noFill/>
          <a:ln w="12700" cap="flat" cmpd="sng" algn="ctr">
            <a:solidFill>
              <a:sysClr val="windowText" lastClr="000000"/>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33" name="圆角矩形 32"/>
          <p:cNvSpPr/>
          <p:nvPr/>
        </p:nvSpPr>
        <p:spPr>
          <a:xfrm>
            <a:off x="6156325" y="2212975"/>
            <a:ext cx="2447925" cy="2374900"/>
          </a:xfrm>
          <a:prstGeom prst="roundRect">
            <a:avLst>
              <a:gd name="adj" fmla="val 7445"/>
            </a:avLst>
          </a:prstGeom>
          <a:noFill/>
          <a:ln w="12700" cap="flat" cmpd="sng" algn="ctr">
            <a:solidFill>
              <a:sysClr val="windowText" lastClr="000000"/>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34" name="组合 33"/>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37" name="组合 36"/>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40" name="椭圆 39"/>
          <p:cNvSpPr/>
          <p:nvPr/>
        </p:nvSpPr>
        <p:spPr>
          <a:xfrm>
            <a:off x="5080000" y="2025650"/>
            <a:ext cx="373063" cy="373063"/>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2</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1" name="椭圆 40"/>
          <p:cNvSpPr/>
          <p:nvPr/>
        </p:nvSpPr>
        <p:spPr>
          <a:xfrm>
            <a:off x="7815263" y="2025650"/>
            <a:ext cx="374650" cy="37306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rPr>
              <a:t>3</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42" name="矩形 41"/>
          <p:cNvSpPr/>
          <p:nvPr/>
        </p:nvSpPr>
        <p:spPr>
          <a:xfrm>
            <a:off x="4092575" y="1625600"/>
            <a:ext cx="1108075" cy="369888"/>
          </a:xfrm>
          <a:prstGeom prst="rect">
            <a:avLst/>
          </a:prstGeom>
          <a:noFill/>
          <a:ln w="9525">
            <a:noFill/>
          </a:ln>
        </p:spPr>
        <p:txBody>
          <a:bodyPr wrap="none">
            <a:spAutoFit/>
          </a:bodyPr>
          <a:p>
            <a:pPr eaLnBrk="1" hangingPunct="1"/>
            <a:r>
              <a:rPr lang="zh-CN" altLang="en-US" dirty="0">
                <a:solidFill>
                  <a:srgbClr val="000000"/>
                </a:solidFill>
                <a:latin typeface="微软雅黑" panose="020B0503020204020204" pitchFamily="34" charset="-122"/>
                <a:ea typeface="微软雅黑" panose="020B0503020204020204" pitchFamily="34" charset="-122"/>
              </a:rPr>
              <a:t>产品方面</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43" name="矩形 42"/>
          <p:cNvSpPr/>
          <p:nvPr/>
        </p:nvSpPr>
        <p:spPr>
          <a:xfrm>
            <a:off x="6826250" y="1625600"/>
            <a:ext cx="1108075" cy="369888"/>
          </a:xfrm>
          <a:prstGeom prst="rect">
            <a:avLst/>
          </a:prstGeom>
          <a:noFill/>
          <a:ln w="9525">
            <a:noFill/>
          </a:ln>
        </p:spPr>
        <p:txBody>
          <a:bodyPr wrap="none">
            <a:spAutoFit/>
          </a:bodyPr>
          <a:p>
            <a:pPr eaLnBrk="1" hangingPunct="1"/>
            <a:r>
              <a:rPr lang="zh-CN" altLang="en-US" dirty="0">
                <a:solidFill>
                  <a:srgbClr val="000000"/>
                </a:solidFill>
                <a:latin typeface="微软雅黑" panose="020B0503020204020204" pitchFamily="34" charset="-122"/>
                <a:ea typeface="微软雅黑" panose="020B0503020204020204" pitchFamily="34" charset="-122"/>
              </a:rPr>
              <a:t>服务方面</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968375" y="2757488"/>
            <a:ext cx="1944688" cy="1600200"/>
          </a:xfrm>
          <a:prstGeom prst="rect">
            <a:avLst/>
          </a:prstGeom>
          <a:noFill/>
          <a:ln w="9525">
            <a:noFill/>
          </a:ln>
        </p:spPr>
        <p:txBody>
          <a:bodyPr lIns="0" tIns="0" rIns="0" bIns="0">
            <a:spAutoFit/>
          </a:bodyPr>
          <a:p>
            <a:pPr eaLnBrk="1" hangingPunct="1">
              <a:lnSpc>
                <a:spcPct val="130000"/>
              </a:lnSpc>
            </a:pPr>
            <a:r>
              <a:rPr lang="zh-CN" altLang="en-US" sz="1000" dirty="0">
                <a:solidFill>
                  <a:srgbClr val="404040"/>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rgbClr val="404040"/>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rgbClr val="404040"/>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rgbClr val="404040"/>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3673475" y="2752725"/>
            <a:ext cx="1944688" cy="1600200"/>
          </a:xfrm>
          <a:prstGeom prst="rect">
            <a:avLst/>
          </a:prstGeom>
          <a:noFill/>
          <a:ln w="9525">
            <a:noFill/>
          </a:ln>
        </p:spPr>
        <p:txBody>
          <a:bodyPr lIns="0" tIns="0" rIns="0" bIns="0">
            <a:spAutoFit/>
          </a:bodyPr>
          <a:p>
            <a:pPr eaLnBrk="1" hangingPunct="1">
              <a:lnSpc>
                <a:spcPct val="130000"/>
              </a:lnSpc>
            </a:pPr>
            <a:r>
              <a:rPr lang="zh-CN" altLang="en-US" sz="1000" dirty="0">
                <a:solidFill>
                  <a:srgbClr val="404040"/>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rgbClr val="404040"/>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rgbClr val="404040"/>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rgbClr val="404040"/>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6408738" y="2759075"/>
            <a:ext cx="1943100" cy="1600200"/>
          </a:xfrm>
          <a:prstGeom prst="rect">
            <a:avLst/>
          </a:prstGeom>
          <a:noFill/>
          <a:ln w="9525">
            <a:noFill/>
          </a:ln>
        </p:spPr>
        <p:txBody>
          <a:bodyPr lIns="0" tIns="0" rIns="0" bIns="0">
            <a:spAutoFit/>
          </a:bodyPr>
          <a:p>
            <a:pPr eaLnBrk="1" hangingPunct="1">
              <a:lnSpc>
                <a:spcPct val="130000"/>
              </a:lnSpc>
            </a:pPr>
            <a:r>
              <a:rPr lang="zh-CN" altLang="en-US" sz="1000" dirty="0">
                <a:solidFill>
                  <a:srgbClr val="404040"/>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rgbClr val="404040"/>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rgbClr val="404040"/>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rgbClr val="40404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1654175" y="5918200"/>
            <a:ext cx="738188" cy="307975"/>
          </a:xfrm>
          <a:prstGeom prst="rect">
            <a:avLst/>
          </a:prstGeom>
          <a:noFill/>
        </p:spPr>
        <p:txBody>
          <a:bodyPr wrap="none" lIns="61109" tIns="30555" rIns="61109" bIns="30555" rtlCol="0">
            <a:spAutoFit/>
          </a:bodyPr>
          <a:lstStyle/>
          <a:p>
            <a:pPr marR="0" defTabSz="914400" eaLnBrk="1" hangingPunct="1">
              <a:buClrTx/>
              <a:buSzTx/>
              <a:buFontTx/>
              <a:buNone/>
              <a:defRPr/>
            </a:pPr>
            <a:r>
              <a:rPr kumimoji="0" lang="zh-CN" altLang="en-US" kern="0" cap="none" spc="0" normalizeH="0" baseline="0" noProof="0" dirty="0" smtClean="0">
                <a:solidFill>
                  <a:prstClr val="black"/>
                </a:solidFill>
                <a:latin typeface="+mn-lt"/>
                <a:ea typeface="+mn-ea"/>
                <a:cs typeface="+mn-cs"/>
              </a:rPr>
              <a:t>延迟符</a:t>
            </a:r>
            <a:endParaRPr kumimoji="0" lang="zh-CN" altLang="en-US" kern="0" cap="none" spc="0" normalizeH="0" baseline="0" noProof="0" dirty="0" smtClean="0">
              <a:solidFill>
                <a:prstClr val="black"/>
              </a:solidFill>
              <a:latin typeface="+mn-lt"/>
              <a:ea typeface="+mn-ea"/>
              <a:cs typeface="+mn-cs"/>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400" fill="hold"/>
                                        <p:tgtEl>
                                          <p:spTgt spid="27"/>
                                        </p:tgtEl>
                                        <p:attrNameLst>
                                          <p:attrName>ppt_x</p:attrName>
                                        </p:attrNameLst>
                                      </p:cBhvr>
                                      <p:tavLst>
                                        <p:tav tm="0">
                                          <p:val>
                                            <p:strVal val="0-#ppt_w/2"/>
                                          </p:val>
                                        </p:tav>
                                        <p:tav tm="100000">
                                          <p:val>
                                            <p:strVal val="#ppt_x"/>
                                          </p:val>
                                        </p:tav>
                                      </p:tavLst>
                                    </p:anim>
                                    <p:anim calcmode="lin" valueType="num">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400" fill="hold"/>
                                        <p:tgtEl>
                                          <p:spTgt spid="34"/>
                                        </p:tgtEl>
                                        <p:attrNameLst>
                                          <p:attrName>ppt_x</p:attrName>
                                        </p:attrNameLst>
                                      </p:cBhvr>
                                      <p:tavLst>
                                        <p:tav tm="0">
                                          <p:val>
                                            <p:strVal val="#ppt_x"/>
                                          </p:val>
                                        </p:tav>
                                        <p:tav tm="100000">
                                          <p:val>
                                            <p:strVal val="#ppt_x"/>
                                          </p:val>
                                        </p:tav>
                                      </p:tavLst>
                                    </p:anim>
                                    <p:anim calcmode="lin" valueType="num">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400" fill="hold"/>
                                        <p:tgtEl>
                                          <p:spTgt spid="37"/>
                                        </p:tgtEl>
                                        <p:attrNameLst>
                                          <p:attrName>ppt_x</p:attrName>
                                        </p:attrNameLst>
                                      </p:cBhvr>
                                      <p:tavLst>
                                        <p:tav tm="0">
                                          <p:val>
                                            <p:strVal val="1+#ppt_w/2"/>
                                          </p:val>
                                        </p:tav>
                                        <p:tav tm="100000">
                                          <p:val>
                                            <p:strVal val="#ppt_x"/>
                                          </p:val>
                                        </p:tav>
                                      </p:tavLst>
                                    </p:anim>
                                    <p:anim calcmode="lin" valueType="num">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000000"/>
                                          </p:val>
                                        </p:tav>
                                        <p:tav tm="100000">
                                          <p:val>
                                            <p:strVal val="#ppt_w"/>
                                          </p:val>
                                        </p:tav>
                                      </p:tavLst>
                                    </p:anim>
                                    <p:anim calcmode="lin" valueType="num">
                                      <p:cBhvr>
                                        <p:cTn id="21" dur="500" fill="hold"/>
                                        <p:tgtEl>
                                          <p:spTgt spid="30"/>
                                        </p:tgtEl>
                                        <p:attrNameLst>
                                          <p:attrName>ppt_h</p:attrName>
                                        </p:attrNameLst>
                                      </p:cBhvr>
                                      <p:tavLst>
                                        <p:tav tm="0">
                                          <p:val>
                                            <p:fltVal val="0.00000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000000"/>
                                          </p:val>
                                        </p:tav>
                                        <p:tav tm="100000">
                                          <p:val>
                                            <p:strVal val="#ppt_w"/>
                                          </p:val>
                                        </p:tav>
                                      </p:tavLst>
                                    </p:anim>
                                    <p:anim calcmode="lin" valueType="num">
                                      <p:cBhvr>
                                        <p:cTn id="26" dur="500" fill="hold"/>
                                        <p:tgtEl>
                                          <p:spTgt spid="40"/>
                                        </p:tgtEl>
                                        <p:attrNameLst>
                                          <p:attrName>ppt_h</p:attrName>
                                        </p:attrNameLst>
                                      </p:cBhvr>
                                      <p:tavLst>
                                        <p:tav tm="0">
                                          <p:val>
                                            <p:fltVal val="0.00000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000000"/>
                                          </p:val>
                                        </p:tav>
                                        <p:tav tm="100000">
                                          <p:val>
                                            <p:strVal val="#ppt_w"/>
                                          </p:val>
                                        </p:tav>
                                      </p:tavLst>
                                    </p:anim>
                                    <p:anim calcmode="lin" valueType="num">
                                      <p:cBhvr>
                                        <p:cTn id="31" dur="500" fill="hold"/>
                                        <p:tgtEl>
                                          <p:spTgt spid="41"/>
                                        </p:tgtEl>
                                        <p:attrNameLst>
                                          <p:attrName>ppt_h</p:attrName>
                                        </p:attrNameLst>
                                      </p:cBhvr>
                                      <p:tavLst>
                                        <p:tav tm="0">
                                          <p:val>
                                            <p:fltVal val="0.00000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 name="Text Box 198"/>
          <p:cNvSpPr txBox="1"/>
          <p:nvPr/>
        </p:nvSpPr>
        <p:spPr>
          <a:xfrm>
            <a:off x="1011238" y="247650"/>
            <a:ext cx="3624262" cy="573088"/>
          </a:xfrm>
          <a:prstGeom prst="rect">
            <a:avLst/>
          </a:prstGeom>
          <a:noFill/>
          <a:ln w="9525">
            <a:noFill/>
          </a:ln>
        </p:spPr>
        <p:txBody>
          <a:bodyPr lIns="81667" tIns="40833" rIns="81667" bIns="40833">
            <a:spAutoFit/>
          </a:bodyPr>
          <a:p>
            <a:pPr algn="ctr" defTabSz="815975" eaLnBrk="1" hangingPunct="1"/>
            <a:r>
              <a:rPr lang="zh-CN" altLang="en-US" sz="3200" b="1" dirty="0">
                <a:latin typeface="方正楷体简体" panose="02010601030101010101" pitchFamily="2" charset="-122"/>
                <a:ea typeface="方正楷体简体" panose="02010601030101010101" pitchFamily="2" charset="-122"/>
              </a:rPr>
              <a:t>南阳市中心医院</a:t>
            </a:r>
            <a:endParaRPr lang="zh-CN" altLang="en-US" sz="3200" b="1" dirty="0">
              <a:latin typeface="方正楷体简体" panose="02010601030101010101" pitchFamily="2" charset="-122"/>
              <a:ea typeface="方正楷体简体" panose="02010601030101010101" pitchFamily="2" charset="-122"/>
            </a:endParaRPr>
          </a:p>
        </p:txBody>
      </p:sp>
      <p:pic>
        <p:nvPicPr>
          <p:cNvPr id="81" name="图片 80" descr="中心医院院徽"/>
          <p:cNvPicPr>
            <a:picLocks noChangeAspect="1"/>
          </p:cNvPicPr>
          <p:nvPr/>
        </p:nvPicPr>
        <p:blipFill>
          <a:blip r:embed="rId1"/>
          <a:stretch>
            <a:fillRect/>
          </a:stretch>
        </p:blipFill>
        <p:spPr>
          <a:xfrm>
            <a:off x="354013" y="71438"/>
            <a:ext cx="995363" cy="925513"/>
          </a:xfrm>
          <a:prstGeom prst="rect">
            <a:avLst/>
          </a:prstGeom>
          <a:effectLst>
            <a:outerShdw blurRad="63500" sx="102000" sy="102000" algn="ctr" rotWithShape="0">
              <a:prstClr val="black">
                <a:alpha val="40000"/>
              </a:prstClr>
            </a:outerShdw>
          </a:effectLst>
        </p:spPr>
      </p:pic>
      <p:pic>
        <p:nvPicPr>
          <p:cNvPr id="45060" name="图片 81" descr="QQ图片20180820093256"/>
          <p:cNvPicPr>
            <a:picLocks noChangeAspect="1"/>
          </p:cNvPicPr>
          <p:nvPr/>
        </p:nvPicPr>
        <p:blipFill>
          <a:blip r:embed="rId2"/>
          <a:stretch>
            <a:fillRect/>
          </a:stretch>
        </p:blipFill>
        <p:spPr>
          <a:xfrm>
            <a:off x="2717800" y="1130300"/>
            <a:ext cx="3717925" cy="2239963"/>
          </a:xfrm>
          <a:prstGeom prst="rect">
            <a:avLst/>
          </a:prstGeom>
          <a:noFill/>
          <a:ln w="9525">
            <a:noFill/>
          </a:ln>
        </p:spPr>
      </p:pic>
      <p:pic>
        <p:nvPicPr>
          <p:cNvPr id="45061" name="图片 82" descr="网站"/>
          <p:cNvPicPr>
            <a:picLocks noChangeAspect="1"/>
          </p:cNvPicPr>
          <p:nvPr/>
        </p:nvPicPr>
        <p:blipFill>
          <a:blip r:embed="rId3"/>
          <a:stretch>
            <a:fillRect/>
          </a:stretch>
        </p:blipFill>
        <p:spPr>
          <a:xfrm>
            <a:off x="258763" y="1158875"/>
            <a:ext cx="2233612" cy="2235200"/>
          </a:xfrm>
          <a:prstGeom prst="rect">
            <a:avLst/>
          </a:prstGeom>
          <a:noFill/>
          <a:ln w="9525">
            <a:noFill/>
          </a:ln>
        </p:spPr>
      </p:pic>
      <p:pic>
        <p:nvPicPr>
          <p:cNvPr id="45062" name="图片 83" descr="微信"/>
          <p:cNvPicPr>
            <a:picLocks noChangeAspect="1"/>
          </p:cNvPicPr>
          <p:nvPr/>
        </p:nvPicPr>
        <p:blipFill>
          <a:blip r:embed="rId4"/>
          <a:srcRect l="5980" t="5214" r="5406" b="4391"/>
          <a:stretch>
            <a:fillRect/>
          </a:stretch>
        </p:blipFill>
        <p:spPr>
          <a:xfrm>
            <a:off x="6659563" y="1130300"/>
            <a:ext cx="2376487" cy="2303463"/>
          </a:xfrm>
          <a:prstGeom prst="rect">
            <a:avLst/>
          </a:prstGeom>
          <a:noFill/>
          <a:ln w="9525">
            <a:noFill/>
          </a:ln>
        </p:spPr>
      </p:pic>
      <p:sp>
        <p:nvSpPr>
          <p:cNvPr id="45063" name="文本框 84"/>
          <p:cNvSpPr txBox="1"/>
          <p:nvPr/>
        </p:nvSpPr>
        <p:spPr>
          <a:xfrm>
            <a:off x="401638" y="3532188"/>
            <a:ext cx="3225800" cy="646112"/>
          </a:xfrm>
          <a:prstGeom prst="rect">
            <a:avLst/>
          </a:prstGeom>
          <a:noFill/>
          <a:ln w="9525">
            <a:noFill/>
          </a:ln>
        </p:spPr>
        <p:txBody>
          <a:bodyPr>
            <a:spAutoFit/>
          </a:bodyPr>
          <a:p>
            <a:pPr eaLnBrk="1" hangingPunct="1"/>
            <a:r>
              <a:rPr lang="zh-CN" altLang="zh-CN" sz="3600" dirty="0">
                <a:solidFill>
                  <a:srgbClr val="FF0000"/>
                </a:solidFill>
                <a:latin typeface="方正大黑简体" panose="02010601030101010101" pitchFamily="2" charset="-122"/>
                <a:ea typeface="方正大黑简体" panose="02010601030101010101" pitchFamily="2" charset="-122"/>
              </a:rPr>
              <a:t>医院官网</a:t>
            </a:r>
            <a:endParaRPr lang="zh-CN" altLang="zh-CN" sz="3600" dirty="0">
              <a:solidFill>
                <a:srgbClr val="FF0000"/>
              </a:solidFill>
              <a:latin typeface="方正大黑简体" panose="02010601030101010101" pitchFamily="2" charset="-122"/>
              <a:ea typeface="方正大黑简体" panose="02010601030101010101" pitchFamily="2" charset="-122"/>
            </a:endParaRPr>
          </a:p>
        </p:txBody>
      </p:sp>
      <p:sp>
        <p:nvSpPr>
          <p:cNvPr id="45064" name="文本框 85"/>
          <p:cNvSpPr txBox="1"/>
          <p:nvPr/>
        </p:nvSpPr>
        <p:spPr>
          <a:xfrm>
            <a:off x="6875463" y="3533775"/>
            <a:ext cx="2998787" cy="646113"/>
          </a:xfrm>
          <a:prstGeom prst="rect">
            <a:avLst/>
          </a:prstGeom>
          <a:noFill/>
          <a:ln w="9525">
            <a:noFill/>
          </a:ln>
        </p:spPr>
        <p:txBody>
          <a:bodyPr>
            <a:spAutoFit/>
          </a:bodyPr>
          <a:p>
            <a:pPr eaLnBrk="1" hangingPunct="1"/>
            <a:r>
              <a:rPr lang="zh-CN" altLang="zh-CN" sz="3600" dirty="0">
                <a:solidFill>
                  <a:srgbClr val="FF0000"/>
                </a:solidFill>
                <a:latin typeface="方正大黑简体" panose="02010601030101010101" pitchFamily="2" charset="-122"/>
                <a:ea typeface="方正大黑简体" panose="02010601030101010101" pitchFamily="2" charset="-122"/>
              </a:rPr>
              <a:t>官方微信</a:t>
            </a:r>
            <a:endParaRPr lang="zh-CN" altLang="zh-CN" sz="3600" dirty="0">
              <a:solidFill>
                <a:srgbClr val="FF0000"/>
              </a:solidFill>
              <a:latin typeface="方正大黑简体" panose="02010601030101010101" pitchFamily="2" charset="-122"/>
              <a:ea typeface="方正大黑简体" panose="02010601030101010101" pitchFamily="2" charset="-122"/>
            </a:endParaRPr>
          </a:p>
        </p:txBody>
      </p:sp>
      <p:sp>
        <p:nvSpPr>
          <p:cNvPr id="45065" name="文本框 86"/>
          <p:cNvSpPr txBox="1"/>
          <p:nvPr/>
        </p:nvSpPr>
        <p:spPr>
          <a:xfrm>
            <a:off x="3563938" y="3549650"/>
            <a:ext cx="2984500" cy="646113"/>
          </a:xfrm>
          <a:prstGeom prst="rect">
            <a:avLst/>
          </a:prstGeom>
          <a:noFill/>
          <a:ln w="9525">
            <a:noFill/>
          </a:ln>
        </p:spPr>
        <p:txBody>
          <a:bodyPr>
            <a:spAutoFit/>
          </a:bodyPr>
          <a:p>
            <a:pPr eaLnBrk="1" hangingPunct="1"/>
            <a:r>
              <a:rPr lang="zh-CN" altLang="zh-CN" sz="3600" dirty="0">
                <a:solidFill>
                  <a:srgbClr val="FF0000"/>
                </a:solidFill>
                <a:latin typeface="方正大黑简体" panose="02010601030101010101" pitchFamily="2" charset="-122"/>
                <a:ea typeface="方正大黑简体" panose="02010601030101010101" pitchFamily="2" charset="-122"/>
              </a:rPr>
              <a:t>医院位置</a:t>
            </a:r>
            <a:endParaRPr lang="zh-CN" altLang="zh-CN" sz="3600" dirty="0">
              <a:solidFill>
                <a:srgbClr val="FF0000"/>
              </a:solidFill>
              <a:latin typeface="方正大黑简体" panose="02010601030101010101" pitchFamily="2" charset="-122"/>
              <a:ea typeface="方正大黑简体" panose="02010601030101010101" pitchFamily="2" charset="-122"/>
            </a:endParaRPr>
          </a:p>
        </p:txBody>
      </p:sp>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0" name="组合 39"/>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43" name="组合 42"/>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46" name="组合 45"/>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grpSp>
        <p:nvGrpSpPr>
          <p:cNvPr id="49" name="组合 48"/>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52" name="矩形 51"/>
          <p:cNvSpPr/>
          <p:nvPr/>
        </p:nvSpPr>
        <p:spPr>
          <a:xfrm>
            <a:off x="2608263" y="1627188"/>
            <a:ext cx="890587" cy="938212"/>
          </a:xfrm>
          <a:prstGeom prst="rect">
            <a:avLst/>
          </a:prstGeom>
          <a:noFill/>
          <a:ln w="9525">
            <a:noFill/>
          </a:ln>
        </p:spPr>
        <p:txBody>
          <a:bodyPr wrap="none">
            <a:spAutoFit/>
          </a:bodyPr>
          <a:p>
            <a:pPr eaLnBrk="1" hangingPunct="1"/>
            <a:r>
              <a:rPr lang="zh-CN" altLang="en-US" sz="5500" dirty="0">
                <a:solidFill>
                  <a:srgbClr val="17375E"/>
                </a:solidFill>
                <a:latin typeface="微软雅黑" panose="020B0503020204020204" pitchFamily="34" charset="-122"/>
                <a:ea typeface="微软雅黑" panose="020B0503020204020204" pitchFamily="34" charset="-122"/>
              </a:rPr>
              <a:t>谢</a:t>
            </a:r>
            <a:endParaRPr lang="zh-CN" altLang="en-US" sz="5500" dirty="0">
              <a:solidFill>
                <a:srgbClr val="17375E"/>
              </a:solidFill>
              <a:latin typeface="微软雅黑" panose="020B0503020204020204" pitchFamily="34" charset="-122"/>
              <a:ea typeface="微软雅黑" panose="020B0503020204020204" pitchFamily="34" charset="-122"/>
            </a:endParaRPr>
          </a:p>
        </p:txBody>
      </p:sp>
      <p:sp>
        <p:nvSpPr>
          <p:cNvPr id="53" name="矩形 52"/>
          <p:cNvSpPr/>
          <p:nvPr/>
        </p:nvSpPr>
        <p:spPr>
          <a:xfrm>
            <a:off x="3551238" y="2403475"/>
            <a:ext cx="889000" cy="938213"/>
          </a:xfrm>
          <a:prstGeom prst="rect">
            <a:avLst/>
          </a:prstGeom>
          <a:noFill/>
          <a:ln w="9525">
            <a:noFill/>
          </a:ln>
        </p:spPr>
        <p:txBody>
          <a:bodyPr wrap="none">
            <a:spAutoFit/>
          </a:bodyPr>
          <a:p>
            <a:pPr eaLnBrk="1" hangingPunct="1"/>
            <a:r>
              <a:rPr lang="zh-CN" altLang="en-US" sz="5500" dirty="0">
                <a:solidFill>
                  <a:srgbClr val="17375E"/>
                </a:solidFill>
                <a:latin typeface="微软雅黑" panose="020B0503020204020204" pitchFamily="34" charset="-122"/>
                <a:ea typeface="微软雅黑" panose="020B0503020204020204" pitchFamily="34" charset="-122"/>
              </a:rPr>
              <a:t>谢</a:t>
            </a:r>
            <a:endParaRPr lang="zh-CN" altLang="en-US" sz="5500" dirty="0">
              <a:solidFill>
                <a:srgbClr val="17375E"/>
              </a:solidFill>
              <a:latin typeface="微软雅黑" panose="020B0503020204020204" pitchFamily="34" charset="-122"/>
              <a:ea typeface="微软雅黑" panose="020B0503020204020204" pitchFamily="34" charset="-122"/>
            </a:endParaRPr>
          </a:p>
        </p:txBody>
      </p:sp>
      <p:sp>
        <p:nvSpPr>
          <p:cNvPr id="54" name="矩形 53"/>
          <p:cNvSpPr/>
          <p:nvPr/>
        </p:nvSpPr>
        <p:spPr>
          <a:xfrm>
            <a:off x="4445000" y="1565275"/>
            <a:ext cx="890588" cy="938213"/>
          </a:xfrm>
          <a:prstGeom prst="rect">
            <a:avLst/>
          </a:prstGeom>
          <a:noFill/>
          <a:ln w="9525">
            <a:noFill/>
          </a:ln>
        </p:spPr>
        <p:txBody>
          <a:bodyPr wrap="none">
            <a:spAutoFit/>
          </a:bodyPr>
          <a:p>
            <a:pPr eaLnBrk="1" hangingPunct="1"/>
            <a:r>
              <a:rPr lang="zh-CN" altLang="en-US" sz="5500" dirty="0">
                <a:solidFill>
                  <a:srgbClr val="17375E"/>
                </a:solidFill>
                <a:latin typeface="微软雅黑" panose="020B0503020204020204" pitchFamily="34" charset="-122"/>
                <a:ea typeface="微软雅黑" panose="020B0503020204020204" pitchFamily="34" charset="-122"/>
              </a:rPr>
              <a:t>观</a:t>
            </a:r>
            <a:endParaRPr lang="zh-CN" altLang="en-US" sz="5500" dirty="0">
              <a:solidFill>
                <a:srgbClr val="17375E"/>
              </a:solidFill>
              <a:latin typeface="微软雅黑" panose="020B0503020204020204" pitchFamily="34" charset="-122"/>
              <a:ea typeface="微软雅黑" panose="020B0503020204020204" pitchFamily="34" charset="-122"/>
            </a:endParaRPr>
          </a:p>
        </p:txBody>
      </p:sp>
      <p:sp>
        <p:nvSpPr>
          <p:cNvPr id="55" name="矩形 54"/>
          <p:cNvSpPr/>
          <p:nvPr/>
        </p:nvSpPr>
        <p:spPr>
          <a:xfrm>
            <a:off x="5610225" y="2035175"/>
            <a:ext cx="890588" cy="939800"/>
          </a:xfrm>
          <a:prstGeom prst="rect">
            <a:avLst/>
          </a:prstGeom>
          <a:noFill/>
          <a:ln w="9525">
            <a:noFill/>
          </a:ln>
        </p:spPr>
        <p:txBody>
          <a:bodyPr wrap="none">
            <a:spAutoFit/>
          </a:bodyPr>
          <a:p>
            <a:pPr eaLnBrk="1" hangingPunct="1"/>
            <a:r>
              <a:rPr lang="zh-CN" altLang="en-US" sz="5500" dirty="0">
                <a:solidFill>
                  <a:srgbClr val="17375E"/>
                </a:solidFill>
                <a:latin typeface="微软雅黑" panose="020B0503020204020204" pitchFamily="34" charset="-122"/>
                <a:ea typeface="微软雅黑" panose="020B0503020204020204" pitchFamily="34" charset="-122"/>
              </a:rPr>
              <a:t>看</a:t>
            </a:r>
            <a:endParaRPr lang="zh-CN" altLang="en-US" sz="5500" dirty="0">
              <a:solidFill>
                <a:srgbClr val="17375E"/>
              </a:solidFill>
              <a:latin typeface="微软雅黑" panose="020B0503020204020204" pitchFamily="34" charset="-122"/>
              <a:ea typeface="微软雅黑" panose="020B0503020204020204" pitchFamily="34" charset="-122"/>
            </a:endParaRPr>
          </a:p>
        </p:txBody>
      </p:sp>
      <p:sp>
        <p:nvSpPr>
          <p:cNvPr id="56" name="椭圆 55"/>
          <p:cNvSpPr/>
          <p:nvPr/>
        </p:nvSpPr>
        <p:spPr>
          <a:xfrm>
            <a:off x="4598988" y="3289300"/>
            <a:ext cx="500063" cy="500063"/>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57" name="椭圆 56"/>
          <p:cNvSpPr/>
          <p:nvPr/>
        </p:nvSpPr>
        <p:spPr>
          <a:xfrm>
            <a:off x="5740400" y="3513138"/>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58" name="椭圆 57"/>
          <p:cNvSpPr/>
          <p:nvPr/>
        </p:nvSpPr>
        <p:spPr>
          <a:xfrm>
            <a:off x="2574925" y="3513138"/>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59" name="椭圆 58"/>
          <p:cNvSpPr/>
          <p:nvPr/>
        </p:nvSpPr>
        <p:spPr>
          <a:xfrm>
            <a:off x="2279650" y="3632200"/>
            <a:ext cx="136525"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0" name="椭圆 59"/>
          <p:cNvSpPr/>
          <p:nvPr/>
        </p:nvSpPr>
        <p:spPr>
          <a:xfrm>
            <a:off x="6199188" y="3517900"/>
            <a:ext cx="274638"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1" name="椭圆 60"/>
          <p:cNvSpPr/>
          <p:nvPr/>
        </p:nvSpPr>
        <p:spPr>
          <a:xfrm>
            <a:off x="3086100" y="3511550"/>
            <a:ext cx="136525"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2" name="椭圆 61"/>
          <p:cNvSpPr/>
          <p:nvPr/>
        </p:nvSpPr>
        <p:spPr>
          <a:xfrm>
            <a:off x="6577013" y="3641725"/>
            <a:ext cx="136525"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3" name="椭圆 62"/>
          <p:cNvSpPr/>
          <p:nvPr/>
        </p:nvSpPr>
        <p:spPr>
          <a:xfrm>
            <a:off x="3873500" y="3544888"/>
            <a:ext cx="250825" cy="250825"/>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4" name="椭圆 63"/>
          <p:cNvSpPr/>
          <p:nvPr/>
        </p:nvSpPr>
        <p:spPr>
          <a:xfrm>
            <a:off x="6750050" y="3511550"/>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5" name="椭圆 64"/>
          <p:cNvSpPr/>
          <p:nvPr/>
        </p:nvSpPr>
        <p:spPr>
          <a:xfrm>
            <a:off x="4175125" y="3519488"/>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6" name="椭圆 65"/>
          <p:cNvSpPr/>
          <p:nvPr/>
        </p:nvSpPr>
        <p:spPr>
          <a:xfrm>
            <a:off x="7383463" y="3568700"/>
            <a:ext cx="136525"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7" name="椭圆 66"/>
          <p:cNvSpPr/>
          <p:nvPr/>
        </p:nvSpPr>
        <p:spPr>
          <a:xfrm>
            <a:off x="5924550" y="3328988"/>
            <a:ext cx="274638"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8" name="椭圆 67"/>
          <p:cNvSpPr/>
          <p:nvPr/>
        </p:nvSpPr>
        <p:spPr>
          <a:xfrm>
            <a:off x="2093913" y="3641725"/>
            <a:ext cx="136525"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69" name="椭圆 68"/>
          <p:cNvSpPr/>
          <p:nvPr/>
        </p:nvSpPr>
        <p:spPr>
          <a:xfrm>
            <a:off x="4529138" y="3365500"/>
            <a:ext cx="138113" cy="138113"/>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0" name="椭圆 69"/>
          <p:cNvSpPr/>
          <p:nvPr/>
        </p:nvSpPr>
        <p:spPr>
          <a:xfrm>
            <a:off x="3228975" y="3457575"/>
            <a:ext cx="322263" cy="322263"/>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1" name="椭圆 70"/>
          <p:cNvSpPr/>
          <p:nvPr/>
        </p:nvSpPr>
        <p:spPr>
          <a:xfrm>
            <a:off x="5099050" y="3509963"/>
            <a:ext cx="274638"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2" name="椭圆 71"/>
          <p:cNvSpPr/>
          <p:nvPr/>
        </p:nvSpPr>
        <p:spPr>
          <a:xfrm>
            <a:off x="1230313" y="3513138"/>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3" name="椭圆 72"/>
          <p:cNvSpPr/>
          <p:nvPr/>
        </p:nvSpPr>
        <p:spPr>
          <a:xfrm>
            <a:off x="944563" y="3644900"/>
            <a:ext cx="138113"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4" name="椭圆 73"/>
          <p:cNvSpPr/>
          <p:nvPr/>
        </p:nvSpPr>
        <p:spPr>
          <a:xfrm>
            <a:off x="2795588" y="3330575"/>
            <a:ext cx="274638" cy="274638"/>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5" name="椭圆 74"/>
          <p:cNvSpPr/>
          <p:nvPr/>
        </p:nvSpPr>
        <p:spPr>
          <a:xfrm>
            <a:off x="1714500" y="3567113"/>
            <a:ext cx="136525" cy="136525"/>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6" name="椭圆 75"/>
          <p:cNvSpPr/>
          <p:nvPr/>
        </p:nvSpPr>
        <p:spPr>
          <a:xfrm>
            <a:off x="6216650" y="3373438"/>
            <a:ext cx="138113" cy="136525"/>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77" name="椭圆 76"/>
          <p:cNvSpPr/>
          <p:nvPr/>
        </p:nvSpPr>
        <p:spPr>
          <a:xfrm>
            <a:off x="7753350" y="3503613"/>
            <a:ext cx="274638" cy="274638"/>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46112" name="矩形 77"/>
          <p:cNvSpPr/>
          <p:nvPr/>
        </p:nvSpPr>
        <p:spPr>
          <a:xfrm>
            <a:off x="1530350" y="4246563"/>
            <a:ext cx="309563" cy="368300"/>
          </a:xfrm>
          <a:prstGeom prst="rect">
            <a:avLst/>
          </a:prstGeom>
          <a:noFill/>
          <a:ln w="9525">
            <a:noFill/>
          </a:ln>
        </p:spPr>
        <p:txBody>
          <a:bodyPr wrap="none">
            <a:spAutoFit/>
          </a:bodyPr>
          <a:p>
            <a:pPr eaLnBrk="1" hangingPunct="1"/>
            <a:endParaRPr lang="zh-CN" altLang="en-US" dirty="0">
              <a:latin typeface="Calibri" panose="020F0502020204030204" pitchFamily="34" charset="0"/>
            </a:endParaRPr>
          </a:p>
        </p:txBody>
      </p:sp>
      <p:sp>
        <p:nvSpPr>
          <p:cNvPr id="78" name="Text Box 198"/>
          <p:cNvSpPr txBox="1"/>
          <p:nvPr/>
        </p:nvSpPr>
        <p:spPr>
          <a:xfrm>
            <a:off x="1011238" y="247650"/>
            <a:ext cx="3624262" cy="573088"/>
          </a:xfrm>
          <a:prstGeom prst="rect">
            <a:avLst/>
          </a:prstGeom>
          <a:noFill/>
          <a:ln w="9525">
            <a:noFill/>
          </a:ln>
        </p:spPr>
        <p:txBody>
          <a:bodyPr lIns="81667" tIns="40833" rIns="81667" bIns="40833">
            <a:spAutoFit/>
          </a:bodyPr>
          <a:p>
            <a:pPr algn="ctr" defTabSz="815975" eaLnBrk="1" hangingPunct="1"/>
            <a:r>
              <a:rPr lang="zh-CN" altLang="en-US" sz="3200" b="1" dirty="0">
                <a:latin typeface="方正楷体简体" panose="02010601030101010101" pitchFamily="2" charset="-122"/>
                <a:ea typeface="方正楷体简体" panose="02010601030101010101" pitchFamily="2" charset="-122"/>
              </a:rPr>
              <a:t>南阳市中心医院</a:t>
            </a:r>
            <a:endParaRPr lang="zh-CN" altLang="en-US" sz="3200" b="1" dirty="0">
              <a:latin typeface="方正楷体简体" panose="02010601030101010101" pitchFamily="2" charset="-122"/>
              <a:ea typeface="方正楷体简体" panose="02010601030101010101" pitchFamily="2" charset="-122"/>
            </a:endParaRPr>
          </a:p>
        </p:txBody>
      </p:sp>
      <p:pic>
        <p:nvPicPr>
          <p:cNvPr id="79" name="图片 78" descr="中心医院院徽"/>
          <p:cNvPicPr>
            <a:picLocks noChangeAspect="1"/>
          </p:cNvPicPr>
          <p:nvPr/>
        </p:nvPicPr>
        <p:blipFill>
          <a:blip r:embed="rId1"/>
          <a:stretch>
            <a:fillRect/>
          </a:stretch>
        </p:blipFill>
        <p:spPr>
          <a:xfrm>
            <a:off x="354013" y="71438"/>
            <a:ext cx="995363" cy="925513"/>
          </a:xfrm>
          <a:prstGeom prst="rect">
            <a:avLst/>
          </a:prstGeom>
          <a:effectLst>
            <a:outerShdw blurRad="63500" sx="102000" sy="102000" algn="ctr" rotWithShape="0">
              <a:prstClr val="black">
                <a:alpha val="40000"/>
              </a:prstClr>
            </a:outerShdw>
          </a:effectLst>
        </p:spPr>
      </p:pic>
    </p:spTree>
  </p:cSld>
  <p:clrMapOvr>
    <a:masterClrMapping/>
  </p:clrMapOvr>
  <p:transition spd="slow" advTm="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2000" fill="hold"/>
                                        <p:tgtEl>
                                          <p:spTgt spid="46"/>
                                        </p:tgtEl>
                                        <p:attrNameLst>
                                          <p:attrName>ppt_x</p:attrName>
                                        </p:attrNameLst>
                                      </p:cBhvr>
                                      <p:tavLst>
                                        <p:tav tm="0">
                                          <p:val>
                                            <p:strVal val="0-#ppt_w/2"/>
                                          </p:val>
                                        </p:tav>
                                        <p:tav tm="100000">
                                          <p:val>
                                            <p:strVal val="#ppt_x"/>
                                          </p:val>
                                        </p:tav>
                                      </p:tavLst>
                                    </p:anim>
                                    <p:anim calcmode="lin" valueType="num">
                                      <p:cBhvr>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2000" fill="hold"/>
                                        <p:tgtEl>
                                          <p:spTgt spid="43"/>
                                        </p:tgtEl>
                                        <p:attrNameLst>
                                          <p:attrName>ppt_x</p:attrName>
                                        </p:attrNameLst>
                                      </p:cBhvr>
                                      <p:tavLst>
                                        <p:tav tm="0">
                                          <p:val>
                                            <p:strVal val="0-#ppt_w/2"/>
                                          </p:val>
                                        </p:tav>
                                        <p:tav tm="100000">
                                          <p:val>
                                            <p:strVal val="#ppt_x"/>
                                          </p:val>
                                        </p:tav>
                                      </p:tavLst>
                                    </p:anim>
                                    <p:anim calcmode="lin" valueType="num">
                                      <p:cBhvr>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2000" fill="hold"/>
                                        <p:tgtEl>
                                          <p:spTgt spid="40"/>
                                        </p:tgtEl>
                                        <p:attrNameLst>
                                          <p:attrName>ppt_x</p:attrName>
                                        </p:attrNameLst>
                                      </p:cBhvr>
                                      <p:tavLst>
                                        <p:tav tm="0">
                                          <p:val>
                                            <p:strVal val="1+#ppt_w/2"/>
                                          </p:val>
                                        </p:tav>
                                        <p:tav tm="100000">
                                          <p:val>
                                            <p:strVal val="#ppt_x"/>
                                          </p:val>
                                        </p:tav>
                                      </p:tavLst>
                                    </p:anim>
                                    <p:anim calcmode="lin" valueType="num">
                                      <p:cBhvr>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2000" fill="hold"/>
                                        <p:tgtEl>
                                          <p:spTgt spid="49"/>
                                        </p:tgtEl>
                                        <p:attrNameLst>
                                          <p:attrName>ppt_x</p:attrName>
                                        </p:attrNameLst>
                                      </p:cBhvr>
                                      <p:tavLst>
                                        <p:tav tm="0">
                                          <p:val>
                                            <p:strVal val="1+#ppt_w/2"/>
                                          </p:val>
                                        </p:tav>
                                        <p:tav tm="100000">
                                          <p:val>
                                            <p:strVal val="#ppt_x"/>
                                          </p:val>
                                        </p:tav>
                                      </p:tavLst>
                                    </p:anim>
                                    <p:anim calcmode="lin" valueType="num">
                                      <p:cBhvr>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000000"/>
                                          </p:val>
                                        </p:tav>
                                        <p:tav tm="100000">
                                          <p:val>
                                            <p:strVal val="#ppt_w"/>
                                          </p:val>
                                        </p:tav>
                                      </p:tavLst>
                                    </p:anim>
                                    <p:anim calcmode="lin" valueType="num">
                                      <p:cBhvr>
                                        <p:cTn id="38" dur="500" fill="hold"/>
                                        <p:tgtEl>
                                          <p:spTgt spid="56"/>
                                        </p:tgtEl>
                                        <p:attrNameLst>
                                          <p:attrName>ppt_h</p:attrName>
                                        </p:attrNameLst>
                                      </p:cBhvr>
                                      <p:tavLst>
                                        <p:tav tm="0">
                                          <p:val>
                                            <p:fltVal val="0.00000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000000"/>
                                          </p:val>
                                        </p:tav>
                                        <p:tav tm="100000">
                                          <p:val>
                                            <p:strVal val="#ppt_w"/>
                                          </p:val>
                                        </p:tav>
                                      </p:tavLst>
                                    </p:anim>
                                    <p:anim calcmode="lin" valueType="num">
                                      <p:cBhvr>
                                        <p:cTn id="43" dur="500" fill="hold"/>
                                        <p:tgtEl>
                                          <p:spTgt spid="57"/>
                                        </p:tgtEl>
                                        <p:attrNameLst>
                                          <p:attrName>ppt_h</p:attrName>
                                        </p:attrNameLst>
                                      </p:cBhvr>
                                      <p:tavLst>
                                        <p:tav tm="0">
                                          <p:val>
                                            <p:fltVal val="0.00000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000000"/>
                                          </p:val>
                                        </p:tav>
                                        <p:tav tm="100000">
                                          <p:val>
                                            <p:strVal val="#ppt_w"/>
                                          </p:val>
                                        </p:tav>
                                      </p:tavLst>
                                    </p:anim>
                                    <p:anim calcmode="lin" valueType="num">
                                      <p:cBhvr>
                                        <p:cTn id="48" dur="500" fill="hold"/>
                                        <p:tgtEl>
                                          <p:spTgt spid="58"/>
                                        </p:tgtEl>
                                        <p:attrNameLst>
                                          <p:attrName>ppt_h</p:attrName>
                                        </p:attrNameLst>
                                      </p:cBhvr>
                                      <p:tavLst>
                                        <p:tav tm="0">
                                          <p:val>
                                            <p:fltVal val="0.00000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000000"/>
                                          </p:val>
                                        </p:tav>
                                        <p:tav tm="100000">
                                          <p:val>
                                            <p:strVal val="#ppt_w"/>
                                          </p:val>
                                        </p:tav>
                                      </p:tavLst>
                                    </p:anim>
                                    <p:anim calcmode="lin" valueType="num">
                                      <p:cBhvr>
                                        <p:cTn id="53" dur="500" fill="hold"/>
                                        <p:tgtEl>
                                          <p:spTgt spid="59"/>
                                        </p:tgtEl>
                                        <p:attrNameLst>
                                          <p:attrName>ppt_h</p:attrName>
                                        </p:attrNameLst>
                                      </p:cBhvr>
                                      <p:tavLst>
                                        <p:tav tm="0">
                                          <p:val>
                                            <p:fltVal val="0.00000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000000"/>
                                          </p:val>
                                        </p:tav>
                                        <p:tav tm="100000">
                                          <p:val>
                                            <p:strVal val="#ppt_w"/>
                                          </p:val>
                                        </p:tav>
                                      </p:tavLst>
                                    </p:anim>
                                    <p:anim calcmode="lin" valueType="num">
                                      <p:cBhvr>
                                        <p:cTn id="58" dur="500" fill="hold"/>
                                        <p:tgtEl>
                                          <p:spTgt spid="60"/>
                                        </p:tgtEl>
                                        <p:attrNameLst>
                                          <p:attrName>ppt_h</p:attrName>
                                        </p:attrNameLst>
                                      </p:cBhvr>
                                      <p:tavLst>
                                        <p:tav tm="0">
                                          <p:val>
                                            <p:fltVal val="0.00000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000000"/>
                                          </p:val>
                                        </p:tav>
                                        <p:tav tm="100000">
                                          <p:val>
                                            <p:strVal val="#ppt_w"/>
                                          </p:val>
                                        </p:tav>
                                      </p:tavLst>
                                    </p:anim>
                                    <p:anim calcmode="lin" valueType="num">
                                      <p:cBhvr>
                                        <p:cTn id="63" dur="500" fill="hold"/>
                                        <p:tgtEl>
                                          <p:spTgt spid="61"/>
                                        </p:tgtEl>
                                        <p:attrNameLst>
                                          <p:attrName>ppt_h</p:attrName>
                                        </p:attrNameLst>
                                      </p:cBhvr>
                                      <p:tavLst>
                                        <p:tav tm="0">
                                          <p:val>
                                            <p:fltVal val="0.00000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000000"/>
                                          </p:val>
                                        </p:tav>
                                        <p:tav tm="100000">
                                          <p:val>
                                            <p:strVal val="#ppt_w"/>
                                          </p:val>
                                        </p:tav>
                                      </p:tavLst>
                                    </p:anim>
                                    <p:anim calcmode="lin" valueType="num">
                                      <p:cBhvr>
                                        <p:cTn id="68" dur="500" fill="hold"/>
                                        <p:tgtEl>
                                          <p:spTgt spid="62"/>
                                        </p:tgtEl>
                                        <p:attrNameLst>
                                          <p:attrName>ppt_h</p:attrName>
                                        </p:attrNameLst>
                                      </p:cBhvr>
                                      <p:tavLst>
                                        <p:tav tm="0">
                                          <p:val>
                                            <p:fltVal val="0.00000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000000"/>
                                          </p:val>
                                        </p:tav>
                                        <p:tav tm="100000">
                                          <p:val>
                                            <p:strVal val="#ppt_w"/>
                                          </p:val>
                                        </p:tav>
                                      </p:tavLst>
                                    </p:anim>
                                    <p:anim calcmode="lin" valueType="num">
                                      <p:cBhvr>
                                        <p:cTn id="73" dur="500" fill="hold"/>
                                        <p:tgtEl>
                                          <p:spTgt spid="63"/>
                                        </p:tgtEl>
                                        <p:attrNameLst>
                                          <p:attrName>ppt_h</p:attrName>
                                        </p:attrNameLst>
                                      </p:cBhvr>
                                      <p:tavLst>
                                        <p:tav tm="0">
                                          <p:val>
                                            <p:fltVal val="0.00000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000000"/>
                                          </p:val>
                                        </p:tav>
                                        <p:tav tm="100000">
                                          <p:val>
                                            <p:strVal val="#ppt_w"/>
                                          </p:val>
                                        </p:tav>
                                      </p:tavLst>
                                    </p:anim>
                                    <p:anim calcmode="lin" valueType="num">
                                      <p:cBhvr>
                                        <p:cTn id="78" dur="500" fill="hold"/>
                                        <p:tgtEl>
                                          <p:spTgt spid="64"/>
                                        </p:tgtEl>
                                        <p:attrNameLst>
                                          <p:attrName>ppt_h</p:attrName>
                                        </p:attrNameLst>
                                      </p:cBhvr>
                                      <p:tavLst>
                                        <p:tav tm="0">
                                          <p:val>
                                            <p:fltVal val="0.00000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000000"/>
                                          </p:val>
                                        </p:tav>
                                        <p:tav tm="100000">
                                          <p:val>
                                            <p:strVal val="#ppt_w"/>
                                          </p:val>
                                        </p:tav>
                                      </p:tavLst>
                                    </p:anim>
                                    <p:anim calcmode="lin" valueType="num">
                                      <p:cBhvr>
                                        <p:cTn id="83" dur="500" fill="hold"/>
                                        <p:tgtEl>
                                          <p:spTgt spid="65"/>
                                        </p:tgtEl>
                                        <p:attrNameLst>
                                          <p:attrName>ppt_h</p:attrName>
                                        </p:attrNameLst>
                                      </p:cBhvr>
                                      <p:tavLst>
                                        <p:tav tm="0">
                                          <p:val>
                                            <p:fltVal val="0.00000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000000"/>
                                          </p:val>
                                        </p:tav>
                                        <p:tav tm="100000">
                                          <p:val>
                                            <p:strVal val="#ppt_w"/>
                                          </p:val>
                                        </p:tav>
                                      </p:tavLst>
                                    </p:anim>
                                    <p:anim calcmode="lin" valueType="num">
                                      <p:cBhvr>
                                        <p:cTn id="88" dur="500" fill="hold"/>
                                        <p:tgtEl>
                                          <p:spTgt spid="66"/>
                                        </p:tgtEl>
                                        <p:attrNameLst>
                                          <p:attrName>ppt_h</p:attrName>
                                        </p:attrNameLst>
                                      </p:cBhvr>
                                      <p:tavLst>
                                        <p:tav tm="0">
                                          <p:val>
                                            <p:fltVal val="0.00000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000000"/>
                                          </p:val>
                                        </p:tav>
                                        <p:tav tm="100000">
                                          <p:val>
                                            <p:strVal val="#ppt_w"/>
                                          </p:val>
                                        </p:tav>
                                      </p:tavLst>
                                    </p:anim>
                                    <p:anim calcmode="lin" valueType="num">
                                      <p:cBhvr>
                                        <p:cTn id="93" dur="500" fill="hold"/>
                                        <p:tgtEl>
                                          <p:spTgt spid="67"/>
                                        </p:tgtEl>
                                        <p:attrNameLst>
                                          <p:attrName>ppt_h</p:attrName>
                                        </p:attrNameLst>
                                      </p:cBhvr>
                                      <p:tavLst>
                                        <p:tav tm="0">
                                          <p:val>
                                            <p:fltVal val="0.00000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000000"/>
                                          </p:val>
                                        </p:tav>
                                        <p:tav tm="100000">
                                          <p:val>
                                            <p:strVal val="#ppt_w"/>
                                          </p:val>
                                        </p:tav>
                                      </p:tavLst>
                                    </p:anim>
                                    <p:anim calcmode="lin" valueType="num">
                                      <p:cBhvr>
                                        <p:cTn id="98" dur="500" fill="hold"/>
                                        <p:tgtEl>
                                          <p:spTgt spid="68"/>
                                        </p:tgtEl>
                                        <p:attrNameLst>
                                          <p:attrName>ppt_h</p:attrName>
                                        </p:attrNameLst>
                                      </p:cBhvr>
                                      <p:tavLst>
                                        <p:tav tm="0">
                                          <p:val>
                                            <p:fltVal val="0.00000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000000"/>
                                          </p:val>
                                        </p:tav>
                                        <p:tav tm="100000">
                                          <p:val>
                                            <p:strVal val="#ppt_w"/>
                                          </p:val>
                                        </p:tav>
                                      </p:tavLst>
                                    </p:anim>
                                    <p:anim calcmode="lin" valueType="num">
                                      <p:cBhvr>
                                        <p:cTn id="103" dur="500" fill="hold"/>
                                        <p:tgtEl>
                                          <p:spTgt spid="69"/>
                                        </p:tgtEl>
                                        <p:attrNameLst>
                                          <p:attrName>ppt_h</p:attrName>
                                        </p:attrNameLst>
                                      </p:cBhvr>
                                      <p:tavLst>
                                        <p:tav tm="0">
                                          <p:val>
                                            <p:fltVal val="0.00000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000000"/>
                                          </p:val>
                                        </p:tav>
                                        <p:tav tm="100000">
                                          <p:val>
                                            <p:strVal val="#ppt_w"/>
                                          </p:val>
                                        </p:tav>
                                      </p:tavLst>
                                    </p:anim>
                                    <p:anim calcmode="lin" valueType="num">
                                      <p:cBhvr>
                                        <p:cTn id="108" dur="500" fill="hold"/>
                                        <p:tgtEl>
                                          <p:spTgt spid="70"/>
                                        </p:tgtEl>
                                        <p:attrNameLst>
                                          <p:attrName>ppt_h</p:attrName>
                                        </p:attrNameLst>
                                      </p:cBhvr>
                                      <p:tavLst>
                                        <p:tav tm="0">
                                          <p:val>
                                            <p:fltVal val="0.00000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000000"/>
                                          </p:val>
                                        </p:tav>
                                        <p:tav tm="100000">
                                          <p:val>
                                            <p:strVal val="#ppt_w"/>
                                          </p:val>
                                        </p:tav>
                                      </p:tavLst>
                                    </p:anim>
                                    <p:anim calcmode="lin" valueType="num">
                                      <p:cBhvr>
                                        <p:cTn id="113" dur="500" fill="hold"/>
                                        <p:tgtEl>
                                          <p:spTgt spid="71"/>
                                        </p:tgtEl>
                                        <p:attrNameLst>
                                          <p:attrName>ppt_h</p:attrName>
                                        </p:attrNameLst>
                                      </p:cBhvr>
                                      <p:tavLst>
                                        <p:tav tm="0">
                                          <p:val>
                                            <p:fltVal val="0.00000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000000"/>
                                          </p:val>
                                        </p:tav>
                                        <p:tav tm="100000">
                                          <p:val>
                                            <p:strVal val="#ppt_w"/>
                                          </p:val>
                                        </p:tav>
                                      </p:tavLst>
                                    </p:anim>
                                    <p:anim calcmode="lin" valueType="num">
                                      <p:cBhvr>
                                        <p:cTn id="118" dur="500" fill="hold"/>
                                        <p:tgtEl>
                                          <p:spTgt spid="72"/>
                                        </p:tgtEl>
                                        <p:attrNameLst>
                                          <p:attrName>ppt_h</p:attrName>
                                        </p:attrNameLst>
                                      </p:cBhvr>
                                      <p:tavLst>
                                        <p:tav tm="0">
                                          <p:val>
                                            <p:fltVal val="0.00000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000000"/>
                                          </p:val>
                                        </p:tav>
                                        <p:tav tm="100000">
                                          <p:val>
                                            <p:strVal val="#ppt_w"/>
                                          </p:val>
                                        </p:tav>
                                      </p:tavLst>
                                    </p:anim>
                                    <p:anim calcmode="lin" valueType="num">
                                      <p:cBhvr>
                                        <p:cTn id="123" dur="500" fill="hold"/>
                                        <p:tgtEl>
                                          <p:spTgt spid="73"/>
                                        </p:tgtEl>
                                        <p:attrNameLst>
                                          <p:attrName>ppt_h</p:attrName>
                                        </p:attrNameLst>
                                      </p:cBhvr>
                                      <p:tavLst>
                                        <p:tav tm="0">
                                          <p:val>
                                            <p:fltVal val="0.00000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000000"/>
                                          </p:val>
                                        </p:tav>
                                        <p:tav tm="100000">
                                          <p:val>
                                            <p:strVal val="#ppt_w"/>
                                          </p:val>
                                        </p:tav>
                                      </p:tavLst>
                                    </p:anim>
                                    <p:anim calcmode="lin" valueType="num">
                                      <p:cBhvr>
                                        <p:cTn id="128" dur="500" fill="hold"/>
                                        <p:tgtEl>
                                          <p:spTgt spid="74"/>
                                        </p:tgtEl>
                                        <p:attrNameLst>
                                          <p:attrName>ppt_h</p:attrName>
                                        </p:attrNameLst>
                                      </p:cBhvr>
                                      <p:tavLst>
                                        <p:tav tm="0">
                                          <p:val>
                                            <p:fltVal val="0.00000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000000"/>
                                          </p:val>
                                        </p:tav>
                                        <p:tav tm="100000">
                                          <p:val>
                                            <p:strVal val="#ppt_w"/>
                                          </p:val>
                                        </p:tav>
                                      </p:tavLst>
                                    </p:anim>
                                    <p:anim calcmode="lin" valueType="num">
                                      <p:cBhvr>
                                        <p:cTn id="133" dur="500" fill="hold"/>
                                        <p:tgtEl>
                                          <p:spTgt spid="75"/>
                                        </p:tgtEl>
                                        <p:attrNameLst>
                                          <p:attrName>ppt_h</p:attrName>
                                        </p:attrNameLst>
                                      </p:cBhvr>
                                      <p:tavLst>
                                        <p:tav tm="0">
                                          <p:val>
                                            <p:fltVal val="0.00000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000000"/>
                                          </p:val>
                                        </p:tav>
                                        <p:tav tm="100000">
                                          <p:val>
                                            <p:strVal val="#ppt_w"/>
                                          </p:val>
                                        </p:tav>
                                      </p:tavLst>
                                    </p:anim>
                                    <p:anim calcmode="lin" valueType="num">
                                      <p:cBhvr>
                                        <p:cTn id="138" dur="500" fill="hold"/>
                                        <p:tgtEl>
                                          <p:spTgt spid="76"/>
                                        </p:tgtEl>
                                        <p:attrNameLst>
                                          <p:attrName>ppt_h</p:attrName>
                                        </p:attrNameLst>
                                      </p:cBhvr>
                                      <p:tavLst>
                                        <p:tav tm="0">
                                          <p:val>
                                            <p:fltVal val="0.00000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000000"/>
                                          </p:val>
                                        </p:tav>
                                        <p:tav tm="100000">
                                          <p:val>
                                            <p:strVal val="#ppt_w"/>
                                          </p:val>
                                        </p:tav>
                                      </p:tavLst>
                                    </p:anim>
                                    <p:anim calcmode="lin" valueType="num">
                                      <p:cBhvr>
                                        <p:cTn id="143" dur="500" fill="hold"/>
                                        <p:tgtEl>
                                          <p:spTgt spid="77"/>
                                        </p:tgtEl>
                                        <p:attrNameLst>
                                          <p:attrName>ppt_h</p:attrName>
                                        </p:attrNameLst>
                                      </p:cBhvr>
                                      <p:tavLst>
                                        <p:tav tm="0">
                                          <p:val>
                                            <p:fltVal val="0.000000"/>
                                          </p:val>
                                        </p:tav>
                                        <p:tav tm="100000">
                                          <p:val>
                                            <p:strVal val="#ppt_h"/>
                                          </p:val>
                                        </p:tav>
                                      </p:tavLst>
                                    </p:anim>
                                    <p:animEffect transition="in" filter="fade">
                                      <p:cBhvr>
                                        <p:cTn id="144" dur="500"/>
                                        <p:tgtEl>
                                          <p:spTgt spid="77"/>
                                        </p:tgtEl>
                                      </p:cBhvr>
                                    </p:animEffect>
                                  </p:childTnLst>
                                </p:cTn>
                              </p:par>
                            </p:childTnLst>
                          </p:cTn>
                        </p:par>
                        <p:par>
                          <p:cTn id="145" fill="hold">
                            <p:stCondLst>
                              <p:cond delay="3500"/>
                            </p:stCondLst>
                            <p:childTnLst>
                              <p:par>
                                <p:cTn id="146" presetID="22" presetClass="entr" presetSubtype="8" fill="hold" grpId="0" nodeType="afterEffect">
                                  <p:stCondLst>
                                    <p:cond delay="0"/>
                                  </p:stCondLst>
                                  <p:childTnLst>
                                    <p:set>
                                      <p:cBhvr>
                                        <p:cTn id="147" dur="1" fill="hold">
                                          <p:stCondLst>
                                            <p:cond delay="0"/>
                                          </p:stCondLst>
                                        </p:cTn>
                                        <p:tgtEl>
                                          <p:spTgt spid="78"/>
                                        </p:tgtEl>
                                        <p:attrNameLst>
                                          <p:attrName>style.visibility</p:attrName>
                                        </p:attrNameLst>
                                      </p:cBhvr>
                                      <p:to>
                                        <p:strVal val="visible"/>
                                      </p:to>
                                    </p:set>
                                    <p:animEffect transition="in" filter="wipe(left)">
                                      <p:cBhvr>
                                        <p:cTn id="14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bldLvl="0" animBg="1"/>
    </p:bldLst>
  </p:timing>
</p:sld>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6301</Words>
  <Application>WPS 演示</Application>
  <PresentationFormat>全屏显示(16:9)</PresentationFormat>
  <Paragraphs>878</Paragraphs>
  <Slides>41</Slides>
  <Notes>0</Notes>
  <HiddenSlides>0</HiddenSlides>
  <MMClips>0</MMClips>
  <ScaleCrop>false</ScaleCrop>
  <HeadingPairs>
    <vt:vector size="8" baseType="variant">
      <vt:variant>
        <vt:lpstr>已用的字体</vt:lpstr>
      </vt:variant>
      <vt:variant>
        <vt:i4>26</vt:i4>
      </vt:variant>
      <vt:variant>
        <vt:lpstr>主题</vt:lpstr>
      </vt:variant>
      <vt:variant>
        <vt:i4>1</vt:i4>
      </vt:variant>
      <vt:variant>
        <vt:lpstr>嵌入 OLE 服务器</vt:lpstr>
      </vt:variant>
      <vt:variant>
        <vt:i4>1</vt:i4>
      </vt:variant>
      <vt:variant>
        <vt:lpstr>幻灯片标题</vt:lpstr>
      </vt:variant>
      <vt:variant>
        <vt:i4>41</vt:i4>
      </vt:variant>
    </vt:vector>
  </HeadingPairs>
  <TitlesOfParts>
    <vt:vector size="69" baseType="lpstr">
      <vt:lpstr>Arial</vt:lpstr>
      <vt:lpstr>宋体</vt:lpstr>
      <vt:lpstr>Wingdings</vt:lpstr>
      <vt:lpstr>Calibri</vt:lpstr>
      <vt:lpstr>微软雅黑</vt:lpstr>
      <vt:lpstr>黑体</vt:lpstr>
      <vt:lpstr>方正楷体简体</vt:lpstr>
      <vt:lpstr>DFGothic-EB</vt:lpstr>
      <vt:lpstr>华文黑体</vt:lpstr>
      <vt:lpstr>Clear Sans Thin</vt:lpstr>
      <vt:lpstr>Source Sans Pro ExtraLight</vt:lpstr>
      <vt:lpstr>Bebas Neue</vt:lpstr>
      <vt:lpstr>Lato Light</vt:lpstr>
      <vt:lpstr>方正大黑简体</vt:lpstr>
      <vt:lpstr>Calibri</vt:lpstr>
      <vt:lpstr>仿宋_GB2312</vt:lpstr>
      <vt:lpstr>Arial</vt:lpstr>
      <vt:lpstr>华文黑体</vt:lpstr>
      <vt:lpstr>Segoe Print</vt:lpstr>
      <vt:lpstr>Roboto condensed</vt:lpstr>
      <vt:lpstr>Roboto</vt:lpstr>
      <vt:lpstr>Gill Sans</vt:lpstr>
      <vt:lpstr>Arial Unicode MS</vt:lpstr>
      <vt:lpstr>Kozuka Mincho Pr6N R</vt:lpstr>
      <vt:lpstr>仿宋</vt:lpstr>
      <vt:lpstr>Gill Sans MT</vt:lpstr>
      <vt:lpstr>第一PPT，www.1ppt.com</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蓝色微立体</dc:title>
  <dc:creator/>
  <cp:keywords>www.1ppt.com</cp:keywords>
  <dc:description>第一PPT，www.1ppt.com</dc:description>
  <cp:lastModifiedBy>海盗圣</cp:lastModifiedBy>
  <cp:revision>4</cp:revision>
  <dcterms:created xsi:type="dcterms:W3CDTF">2015-12-30T10:40:00Z</dcterms:created>
  <dcterms:modified xsi:type="dcterms:W3CDTF">2018-08-23T02:31:20Z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2052-11.1.0.7764</vt:lpwstr>
  </property>
</Properties>
</file>